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27" autoAdjust="0"/>
    <p:restoredTop sz="91652" autoAdjust="0"/>
  </p:normalViewPr>
  <p:slideViewPr>
    <p:cSldViewPr snapToGrid="0" snapToObjects="1">
      <p:cViewPr>
        <p:scale>
          <a:sx n="76" d="100"/>
          <a:sy n="76" d="100"/>
        </p:scale>
        <p:origin x="-9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9</a:t>
            </a:r>
            <a:r>
              <a:rPr lang="en-US" baseline="0" dirty="0" smtClean="0"/>
              <a:t> days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octagon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8:10</a:t>
            </a:r>
            <a:r>
              <a:rPr lang="en-US" baseline="0" dirty="0" smtClean="0"/>
              <a:t> PM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A. hundreds  B. ten-thousands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702 pages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  <a:r>
              <a:rPr lang="en-US" baseline="0" dirty="0" smtClean="0"/>
              <a:t>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nine thousand three hundred twenty-six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four thousand twenty-seven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3.  A.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4.  C.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240</a:t>
            </a:r>
            <a:r>
              <a:rPr lang="en-US" baseline="0" dirty="0" smtClean="0"/>
              <a:t> more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6 books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</a:t>
            </a:r>
            <a:r>
              <a:rPr lang="en-US" baseline="0" smtClean="0"/>
              <a:t>Faith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A99FC-85D5-4109-83DE-0AC2AE8649F9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B819B-7276-4880-AA53-23E9ACFC2E52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B6126-5952-4193-BEA1-E5690744ADA0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9282E-0F9A-4F67-B338-92AA4DC7691D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45950-75B6-4708-B12C-FF8CC8D34B68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B945B-00BB-42F4-B603-AC16372DC929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ADA1F-D80A-4CAD-8A97-5F16DF28A992}" type="datetime1">
              <a:rPr lang="en-US" smtClean="0"/>
              <a:t>2/19/2012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4526A-6F7D-4E66-A81F-17E159393078}" type="datetime1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AF38B-D363-41DD-AD46-946A95CD5734}" type="datetime1">
              <a:rPr lang="en-US" smtClean="0"/>
              <a:t>2/19/2012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7FEB8-F1E5-476B-9FF5-004686E66EB7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B871-2F18-4935-A7E8-6F4852200BFB}" type="datetime1">
              <a:rPr lang="en-US" smtClean="0"/>
              <a:t>2/19/2012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0CADCD9E-8D9E-4F13-B439-8EA3FCE99A3F}" type="datetime1">
              <a:rPr lang="en-US" smtClean="0"/>
              <a:t>2/19/2012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765242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3</a:t>
            </a:r>
            <a:r>
              <a:rPr lang="en-US" sz="2400" b="1" baseline="30000" dirty="0" smtClean="0"/>
              <a:t>rd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Coack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112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3rd Grade: TCAP Spiral Review Week </vt:lpstr>
      <vt:lpstr>3rd Grade: TCAP Spiral Review Week </vt:lpstr>
      <vt:lpstr>3rd Grade: TCAP Spiral Review Week </vt:lpstr>
      <vt:lpstr>3rd Grade: TCAP Spiral Review Week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34</cp:revision>
  <dcterms:created xsi:type="dcterms:W3CDTF">2010-10-13T19:19:09Z</dcterms:created>
  <dcterms:modified xsi:type="dcterms:W3CDTF">2012-02-19T22:42:39Z</dcterms:modified>
</cp:coreProperties>
</file>