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3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27" autoAdjust="0"/>
    <p:restoredTop sz="91652" autoAdjust="0"/>
  </p:normalViewPr>
  <p:slideViewPr>
    <p:cSldViewPr snapToGrid="0" snapToObjects="1">
      <p:cViewPr>
        <p:scale>
          <a:sx n="76" d="100"/>
          <a:sy n="76" d="100"/>
        </p:scale>
        <p:origin x="-97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90B55A9C-E675-48B3-9BA8-586880F146E7}" type="datetime1">
              <a:rPr lang="en-US"/>
              <a:pPr>
                <a:defRPr/>
              </a:pPr>
              <a:t>2/18/2012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219D2341-BDFC-4532-B8FD-16A1E828A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130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9</a:t>
            </a:r>
            <a:r>
              <a:rPr lang="en-US" baseline="0" dirty="0" smtClean="0"/>
              <a:t> days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D.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B.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octagon</a:t>
            </a:r>
            <a:endParaRPr lang="en-US" dirty="0" smtClean="0"/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514A05-38A8-461D-91ED-C3D621FC4BF8}" type="slidenum">
              <a:rPr lang="en-US">
                <a:latin typeface="Calibri" pitchFamily="34" charset="0"/>
              </a:rPr>
              <a:pPr/>
              <a:t>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8:10</a:t>
            </a:r>
            <a:r>
              <a:rPr lang="en-US" baseline="0" dirty="0" smtClean="0"/>
              <a:t> PM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A. hundreds  B. ten-thousands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702 pages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D.</a:t>
            </a:r>
            <a:endParaRPr lang="en-US" dirty="0" smtClean="0"/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BD8AEB-E0E3-41D0-B94D-8198285A63D4}" type="slidenum">
              <a:rPr lang="en-US">
                <a:latin typeface="Calibri" pitchFamily="34" charset="0"/>
              </a:rPr>
              <a:pPr/>
              <a:t>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D.</a:t>
            </a:r>
            <a:r>
              <a:rPr lang="en-US" baseline="0" dirty="0" smtClean="0"/>
              <a:t> 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1. nine thousand three hundred twenty-six</a:t>
            </a:r>
          </a:p>
          <a:p>
            <a:pPr marL="228600" indent="-228600" eaLnBrk="1" hangingPunct="1">
              <a:spcBef>
                <a:spcPct val="0"/>
              </a:spcBef>
              <a:buFontTx/>
              <a:buNone/>
            </a:pPr>
            <a:r>
              <a:rPr lang="en-US" baseline="0" dirty="0" smtClean="0"/>
              <a:t>     2. four thousand twenty-seven</a:t>
            </a:r>
          </a:p>
          <a:p>
            <a:pPr marL="228600" indent="-228600" eaLnBrk="1" hangingPunct="1">
              <a:spcBef>
                <a:spcPct val="0"/>
              </a:spcBef>
              <a:buFontTx/>
              <a:buNone/>
            </a:pPr>
            <a:r>
              <a:rPr lang="en-US" baseline="0" dirty="0" smtClean="0"/>
              <a:t>3.  A.</a:t>
            </a:r>
          </a:p>
          <a:p>
            <a:pPr marL="228600" indent="-228600" eaLnBrk="1" hangingPunct="1">
              <a:spcBef>
                <a:spcPct val="0"/>
              </a:spcBef>
              <a:buFontTx/>
              <a:buNone/>
            </a:pPr>
            <a:r>
              <a:rPr lang="en-US" baseline="0" dirty="0" smtClean="0"/>
              <a:t>4.  C.</a:t>
            </a: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008CF2-314D-485D-BCA7-F9353F1A9344}" type="slidenum">
              <a:rPr lang="en-US">
                <a:latin typeface="Calibri" pitchFamily="34" charset="0"/>
              </a:rPr>
              <a:pPr/>
              <a:t>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240</a:t>
            </a:r>
            <a:r>
              <a:rPr lang="en-US" baseline="0" dirty="0" smtClean="0"/>
              <a:t> more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1. 6 books</a:t>
            </a:r>
          </a:p>
          <a:p>
            <a:pPr marL="228600" indent="-228600" eaLnBrk="1" hangingPunct="1">
              <a:spcBef>
                <a:spcPct val="0"/>
              </a:spcBef>
              <a:buFontTx/>
              <a:buNone/>
            </a:pPr>
            <a:r>
              <a:rPr lang="en-US" baseline="0" dirty="0" smtClean="0"/>
              <a:t>     2. </a:t>
            </a:r>
            <a:r>
              <a:rPr lang="en-US" baseline="0" smtClean="0"/>
              <a:t>Faith</a:t>
            </a: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93CCA9-5BD0-4935-B28C-D95A94C544BE}" type="slidenum">
              <a:rPr lang="en-US">
                <a:latin typeface="Calibri" pitchFamily="34" charset="0"/>
              </a:rPr>
              <a:pPr/>
              <a:t>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C18B3-F61C-4CDC-ABE9-33FCA18C8E9F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B227-20B1-4748-B684-485B0AF94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FF831-E557-47B8-9254-103A6274CAA0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CBF2-F36D-4364-9878-54143E9EB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92A42-F40E-49EA-9EDB-7567EEA02436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4C2E0-BD54-4278-AD02-098BEDD58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5059D-D03D-4251-8A70-A4F22F025D20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6FE5-8FF7-4898-8707-DF0A35205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BCCF1-7890-4E31-B6BC-7058CE3314F5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3A68D-49FB-479A-B986-382D87922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664B9-53E5-4959-AADB-B66E1AD66096}" type="datetime1">
              <a:rPr lang="en-US" smtClean="0"/>
              <a:t>2/18/2012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A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0B956-24AD-41EC-9E5B-F01CFE1E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F2519-3EAE-4B9D-9991-0DBC64DA8E1F}" type="datetime1">
              <a:rPr lang="en-US" smtClean="0"/>
              <a:t>2/18/2012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A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851A7-B7A6-4E96-AC5E-065F23467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A67DA-161B-42BB-A73F-3C2C7F5E0E2F}" type="datetime1">
              <a:rPr lang="en-US" smtClean="0"/>
              <a:t>2/18/2012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A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B1C9-A09B-43D5-AD6F-BBD92D372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192D3-740A-48D3-8FC0-7A398EE6BC8B}" type="datetime1">
              <a:rPr lang="en-US" smtClean="0"/>
              <a:t>2/18/2012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A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A40D-0505-4FF6-BB81-BE1B5A89D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F37D1-5432-406A-9C83-B82303A4D9C9}" type="datetime1">
              <a:rPr lang="en-US" smtClean="0"/>
              <a:t>2/18/2012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A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14F50-9C98-4B07-A691-25987570F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4CFB5-CE4E-473E-A08A-1547F81D39AC}" type="datetime1">
              <a:rPr lang="en-US" smtClean="0"/>
              <a:t>2/18/2012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A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3A75-8D2B-4D11-8476-5A1421AD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964BCB98-6CEB-4DB6-81A7-A9F1B6186835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questions from TCAP Coach Practice Test 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F35E3516-227B-4B75-978E-A1E889370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1</a:t>
            </a:r>
            <a:endParaRPr lang="en-US" sz="2400" dirty="0" smtClean="0"/>
          </a:p>
        </p:txBody>
      </p:sp>
      <p:graphicFrame>
        <p:nvGraphicFramePr>
          <p:cNvPr id="2086" name="Group 38"/>
          <p:cNvGraphicFramePr>
            <a:graphicFrameLocks noGrp="1"/>
          </p:cNvGraphicFramePr>
          <p:nvPr>
            <p:ph idx="1"/>
          </p:nvPr>
        </p:nvGraphicFramePr>
        <p:xfrm>
          <a:off x="457200" y="719138"/>
          <a:ext cx="8374063" cy="5494338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1.1 Solve problems using a calendar.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first day of Paige’s visit to Tammy’s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house was June 12</a:t>
                      </a:r>
                      <a:r>
                        <a:rPr kumimoji="0" lang="en-US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. Her visit ended on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June 20</a:t>
                      </a:r>
                      <a:r>
                        <a:rPr kumimoji="0" lang="en-US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. How many days did her visit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last?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 Read and write numbers up to 10,000 in numerals and up to 1,000 in words.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How would you read the following number?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956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nine thousand fifty-six                B. ninety five six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nine five six                                    D. nine hundred fifty-six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2.8 Solve problems that involve the inverse relationship between multiplication and division.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Look at the two number sentences.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number goes into the box to make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each number sentence a </a:t>
                      </a: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true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statement?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5         B. 6            C. 7              D. 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4.1 Recognize polygons and be able to identify examples based on geometric definitions.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 stop sign has the shape of the figure shown.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is the name of this shape?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2089" name="Picture 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97663" y="719138"/>
            <a:ext cx="2133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0" name="Picture 4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7902" y="3466578"/>
            <a:ext cx="1317255" cy="895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1" name="Picture 4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47902" y="4881694"/>
            <a:ext cx="1539332" cy="133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 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1</a:t>
            </a:r>
            <a:endParaRPr lang="en-US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3228" y="1600200"/>
            <a:ext cx="7133572" cy="4161773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7" name="Group 38"/>
          <p:cNvGraphicFramePr>
            <a:graphicFrameLocks/>
          </p:cNvGraphicFramePr>
          <p:nvPr/>
        </p:nvGraphicFramePr>
        <p:xfrm>
          <a:off x="457200" y="719138"/>
          <a:ext cx="8374063" cy="5742055"/>
        </p:xfrm>
        <a:graphic>
          <a:graphicData uri="http://schemas.openxmlformats.org/drawingml/2006/table">
            <a:tbl>
              <a:tblPr/>
              <a:tblGrid>
                <a:gridCol w="1797485"/>
                <a:gridCol w="6576578"/>
              </a:tblGrid>
              <a:tr h="14742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1.2 Solve problems involving elapsed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clock below shows the time in the evening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that Teri began reading a book.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Teri finished reading 1 hour and 40 minutes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later. At what time did Teri finish reading?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7362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2.2 Identify the place value of numbers in the ten-thousands, thousands, hundreds, tens, and ones positions.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Mount Blackburn in Alaska has an elevation of 16,390 feet. 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is the place value of the 3 in 16,390? 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is the place value of the 1 in 16,390?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4812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2.9 Solve contextual problems involving the addition and subtraction of two- and three-digit whole numbers.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4812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3.1 Verify a conclusion using algebraic properties.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number sentence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is true?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property does this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sentence show?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3132" name="Picture 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8075" y="995362"/>
            <a:ext cx="122872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3" name="Picture 6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76500" y="3645726"/>
            <a:ext cx="3222842" cy="125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4" name="Picture 6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43525" y="4905563"/>
            <a:ext cx="3320670" cy="1555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 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1</a:t>
            </a:r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1142002"/>
              </p:ext>
            </p:extLst>
          </p:nvPr>
        </p:nvGraphicFramePr>
        <p:xfrm>
          <a:off x="457200" y="719138"/>
          <a:ext cx="8374063" cy="5676764"/>
        </p:xfrm>
        <a:graphic>
          <a:graphicData uri="http://schemas.openxmlformats.org/drawingml/2006/table">
            <a:tbl>
              <a:tblPr/>
              <a:tblGrid>
                <a:gridCol w="1835063"/>
                <a:gridCol w="6539000"/>
              </a:tblGrid>
              <a:tr h="14742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1.1 Solve problems using a calendar.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Brad started his vacation on July 8</a:t>
                      </a:r>
                      <a:r>
                        <a:rPr kumimoji="0" lang="en-US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. His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vacation is exactly 3 weeks. On what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date will he return?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July 11       B. July 20     </a:t>
                      </a:r>
                    </a:p>
                    <a:p>
                      <a:pPr marL="457200" marR="0" lvl="0" indent="-4572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July 22       D. July 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03492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 Read and write numbers up to 10,000 in numerals and up to 1,000 in words.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How would you read and write the following numbers?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9,326        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4,027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549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2.8 Solve problems that involve the inverse relationship between multiplication and division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4812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4.2 Determine if two figures are congruent based on size and shape.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pair of shapes appear to be congruent?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4128" name="Picture 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97663" y="719138"/>
            <a:ext cx="21336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9" name="Picture 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72246" y="5313291"/>
            <a:ext cx="2325014" cy="110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1" name="Picture 3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42184" y="5313291"/>
            <a:ext cx="1872184" cy="105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2" name="Picture 3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72246" y="3507613"/>
            <a:ext cx="3214362" cy="1289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3" name="Picture 3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34065" y="3507613"/>
            <a:ext cx="1393661" cy="1393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 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1</a:t>
            </a:r>
            <a:endParaRPr lang="en-US" sz="2400" dirty="0" smtClean="0"/>
          </a:p>
        </p:txBody>
      </p:sp>
      <p:graphicFrame>
        <p:nvGraphicFramePr>
          <p:cNvPr id="6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0224961"/>
              </p:ext>
            </p:extLst>
          </p:nvPr>
        </p:nvGraphicFramePr>
        <p:xfrm>
          <a:off x="457200" y="719138"/>
          <a:ext cx="8374063" cy="5694188"/>
        </p:xfrm>
        <a:graphic>
          <a:graphicData uri="http://schemas.openxmlformats.org/drawingml/2006/table">
            <a:tbl>
              <a:tblPr/>
              <a:tblGrid>
                <a:gridCol w="1835063"/>
                <a:gridCol w="6539000"/>
              </a:tblGrid>
              <a:tr h="139018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1.2 Solve problems involving elapsed time.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Pete started his homework at 4:35 PM. He worked on it for 1 hour and 25 minutes. At what time did Pete finish his homework?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6:00 PM         B. 5.50 PM         C. 5:00 PM          D. 3:10 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65383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2.2 Identify the place value of numbers in the ten-thousands, thousands, hundreds, tens, and ones positions.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table shows the highest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altitudes in 3 states. In North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Carolina’s highest altitude, what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place value does the 8 have?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ones                 B. tens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hundreds         D. thousands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2677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2.9 Solve contextual problems involving the addition and subtraction of two- and three-digit whole numbers.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At Warner Park, there are 124 fish and 364 minnows in the pond. How many more minnows are in the pond than fish?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1398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5.1 Interpret a frequency table, bar graph, pictograph, or line plot.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pictograph shows the number of books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read by students in Mr. Jackson’s class.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 How many books were read by Dan?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 Did Connie or Faith read more books?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5146" name="Picture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12966" y="2238375"/>
            <a:ext cx="3096530" cy="1444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7" name="Picture 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94086" y="4696216"/>
            <a:ext cx="2637177" cy="1999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 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723</Words>
  <Application>Microsoft Office PowerPoint</Application>
  <PresentationFormat>On-screen Show (4:3)</PresentationFormat>
  <Paragraphs>94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3rd Grade: TCAP Spiral Review Week 1</vt:lpstr>
      <vt:lpstr>3rd Grade: TCAP Spiral Review Week 1</vt:lpstr>
      <vt:lpstr>3rd Grade: TCAP Spiral Review Week 1</vt:lpstr>
      <vt:lpstr>3rd Grade: TCAP Spiral Review Week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7th Grade- 2nd Nine Weeks Review #1</dc:title>
  <dc:creator>Jacquelyn Shallenberger</dc:creator>
  <cp:lastModifiedBy>Keri</cp:lastModifiedBy>
  <cp:revision>33</cp:revision>
  <dcterms:created xsi:type="dcterms:W3CDTF">2010-10-13T19:19:09Z</dcterms:created>
  <dcterms:modified xsi:type="dcterms:W3CDTF">2012-02-19T02:38:57Z</dcterms:modified>
</cp:coreProperties>
</file>