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27" autoAdjust="0"/>
    <p:restoredTop sz="74067" autoAdjust="0"/>
  </p:normalViewPr>
  <p:slideViewPr>
    <p:cSldViewPr snapToGrid="0" snapToObjects="1">
      <p:cViewPr>
        <p:scale>
          <a:sx n="76" d="100"/>
          <a:sy n="76" d="100"/>
        </p:scale>
        <p:origin x="-972" y="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2/18/2012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A.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F.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A.</a:t>
            </a: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5/8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A.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7/12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C.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$0.08, eight</a:t>
            </a:r>
            <a:r>
              <a:rPr lang="en-US" baseline="0" dirty="0" smtClean="0"/>
              <a:t> cents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5,000 + 200 + 80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See students’ answers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32 meters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A. less than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dirty="0" smtClean="0"/>
              <a:t>     B.</a:t>
            </a:r>
            <a:r>
              <a:rPr lang="en-US" baseline="0" dirty="0" smtClean="0"/>
              <a:t> greater than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3. 5/12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4. 3 games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E9E45-3A76-4453-BCF1-17D47069024F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F025B-247C-4CA2-9774-1663F41F69CB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32D83-BDF0-4E9A-BF82-7A208DAD8300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93819-3F2B-44DF-B2B6-B6EDCC732383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E1BE5-5A78-4DB0-9B69-1243931C02A8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D923A-877C-47B5-BC62-FFF21951CA45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2E48E-B747-4CBF-9A70-44F6EA071B6F}" type="datetime1">
              <a:rPr lang="en-US" smtClean="0"/>
              <a:t>2/18/2012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C8C48-3D77-4764-9594-761278DEDE60}" type="datetime1">
              <a:rPr lang="en-US" smtClean="0"/>
              <a:t>2/18/2012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7D23A-352A-456C-85FC-E9FCF3B4EB80}" type="datetime1">
              <a:rPr lang="en-US" smtClean="0"/>
              <a:t>2/18/2012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C70F9-ABA9-4B08-A2FB-2D7DE79C4A7C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57B79-E7A5-4921-9056-436CD496B78D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7EBDBF05-F7EA-436F-9FBE-E641A4B8E18D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2 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641832"/>
              </p:ext>
            </p:extLst>
          </p:nvPr>
        </p:nvGraphicFramePr>
        <p:xfrm>
          <a:off x="457200" y="705529"/>
          <a:ext cx="8374063" cy="5697538"/>
        </p:xfrm>
        <a:graphic>
          <a:graphicData uri="http://schemas.openxmlformats.org/drawingml/2006/table">
            <a:tbl>
              <a:tblPr/>
              <a:tblGrid>
                <a:gridCol w="1810011"/>
                <a:gridCol w="6564052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1.3 Determine the correct change from a transaction less than a dollar.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Tony bought a pen for $0.57. He paid with the coins below.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list names the correct change Tony could have received?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 dime and 3 pennies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 dime, 1 nickel, and 3 pennies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 dimes and 3 pennies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 quarter and 3 pennies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2.3 Convert between expanded and standard form with whole numbers to 10,000.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of these shows the expanded form of the number 7,025?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7,000 + 20 +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          B.  7,000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+ 200 +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7,000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+ 50 +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          D.  7,000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+ 200 + 50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2.10 Identify equivalent fractions given by various representations.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This model is shaded to represent a fraction.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of these models is shaded to represent a fraction that is equivalent to this fraction?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970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3.2 Express mathematical relationships using number sentences/equations.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Sandra bought 4 pencils. She now has 8 pencils. Which expression can be used to find the number of pencils that Sandra already had?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8 – 4            B. 8 x 4             C. 4 – 8          D. 8 + 3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002" y="1365795"/>
            <a:ext cx="2952077" cy="989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917" y="3776794"/>
            <a:ext cx="16764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197" y="4586418"/>
            <a:ext cx="18669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992" y="4542577"/>
            <a:ext cx="18478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2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8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9466935"/>
              </p:ext>
            </p:extLst>
          </p:nvPr>
        </p:nvGraphicFramePr>
        <p:xfrm>
          <a:off x="457200" y="726509"/>
          <a:ext cx="8374063" cy="5724395"/>
        </p:xfrm>
        <a:graphic>
          <a:graphicData uri="http://schemas.openxmlformats.org/drawingml/2006/table">
            <a:tbl>
              <a:tblPr/>
              <a:tblGrid>
                <a:gridCol w="2048005"/>
                <a:gridCol w="6326058"/>
              </a:tblGrid>
              <a:tr h="15776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1.4 Match the spoken, written, concrete, and pictorial representations of fractions with denominators up to ten.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shaded part of the picture below shows the fraction of Ling’s cousins that are girls.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fraction of Ling’s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cousins are girls?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66008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2.4 Compare and order numbers up to 10,000 using the words less than, greater than, and equal to and the symbols.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Look at the number sentence.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goes in the box to make the number sentence </a:t>
                      </a: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true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6,319          B. 6,331        C. 6,403      D. 6,527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07122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2.11 Recognize and use different interpretations of fractions.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fraction of the figure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is shaded?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1544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4.3 Identify the line of symmetry in a two-dimensional design or shape.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figure correctly shows a line of symmetry?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                     B.                      C.                      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778" y="1524651"/>
            <a:ext cx="2835209" cy="583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966" y="2459990"/>
            <a:ext cx="1146949" cy="37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510" y="4052069"/>
            <a:ext cx="2265137" cy="939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343" y="5543680"/>
            <a:ext cx="72390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729" y="5540548"/>
            <a:ext cx="76200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778" y="5553205"/>
            <a:ext cx="714375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516" y="5540548"/>
            <a:ext cx="8191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2 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2685978"/>
              </p:ext>
            </p:extLst>
          </p:nvPr>
        </p:nvGraphicFramePr>
        <p:xfrm>
          <a:off x="312737" y="1044966"/>
          <a:ext cx="8374063" cy="5181426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1221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1.3 Determine the correct change from a transaction less than a dollar.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Latoya bought an apple that cost $0.72. She paid with 8 dimes. How much change should Latoya have received?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2.3 Convert between expanded and standard form with whole numbers to 10,000.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 mile is equal to 5,280 feet. How is 5,280 represented in expanded form?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2.10 Identify equivalent fractions given by various representations.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model is shaded to represent a fraction.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Draw a model to represent another fraction equivalent to this fraction.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4.4 Calculate the perimeter of shapes made from polygons.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Each side of the square modeled below is 8 meters long. What is the perimeter of the square?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416" y="3798516"/>
            <a:ext cx="2874021" cy="369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429" y="5213764"/>
            <a:ext cx="1217243" cy="1113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2 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116029"/>
              </p:ext>
            </p:extLst>
          </p:nvPr>
        </p:nvGraphicFramePr>
        <p:xfrm>
          <a:off x="312737" y="739035"/>
          <a:ext cx="8374063" cy="5736921"/>
        </p:xfrm>
        <a:graphic>
          <a:graphicData uri="http://schemas.openxmlformats.org/drawingml/2006/table">
            <a:tbl>
              <a:tblPr/>
              <a:tblGrid>
                <a:gridCol w="1916896"/>
                <a:gridCol w="6457167"/>
              </a:tblGrid>
              <a:tr h="149727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1.4 Match the spoken, written, concrete, and pictorial representations of fractions with denominators up to ten.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Amy made a pattern with 4/6 of the shapes being stars. Which picture represents the fraction of the shapes that were stars?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2.4 Compare and order numbers up to 10,000 using the words less than, greater than, and equal to and the symbols.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table shows the highest altitudes in each of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 states. Complete the following statements.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highest altitude in Tennessee is ______ the highest altitude in North Carolina.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highest altitude in North Carolina is _____ the highest altitude in New Hampshire.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03840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2.11 Recognize and use different interpretations of fractions.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Write a fraction to represent the part of the design that is triangles?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31523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5.2 Solve problems in which data is represented in tables or graphs.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graph below shows the number of games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that four friends each won during an air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hockey tournament.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many more games did Bob win than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Regina?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969" y="1440753"/>
            <a:ext cx="1553472" cy="663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925" y="1440752"/>
            <a:ext cx="2073809" cy="663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733" y="2104372"/>
            <a:ext cx="2261770" cy="1027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283" y="4544013"/>
            <a:ext cx="3903091" cy="40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723" y="4947780"/>
            <a:ext cx="2205819" cy="1816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763</Words>
  <Application>Microsoft Office PowerPoint</Application>
  <PresentationFormat>On-screen Show (4:3)</PresentationFormat>
  <Paragraphs>88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3rd Grade: TCAP Spiral Review Week 2 </vt:lpstr>
      <vt:lpstr>3rd Grade: TCAP Spiral Review Week 2</vt:lpstr>
      <vt:lpstr>3rd Grade: TCAP Spiral Review Week 2 </vt:lpstr>
      <vt:lpstr>3rd Grade: TCAP Spiral Review Week 2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40</cp:revision>
  <dcterms:created xsi:type="dcterms:W3CDTF">2010-10-13T19:19:09Z</dcterms:created>
  <dcterms:modified xsi:type="dcterms:W3CDTF">2012-02-19T02:40:34Z</dcterms:modified>
</cp:coreProperties>
</file>