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2727" autoAdjust="0"/>
    <p:restoredTop sz="80995" autoAdjust="0"/>
  </p:normalViewPr>
  <p:slideViewPr>
    <p:cSldViewPr snapToGrid="0" snapToObjects="1">
      <p:cViewPr>
        <p:scale>
          <a:sx n="76" d="100"/>
          <a:sy n="76" d="100"/>
        </p:scale>
        <p:origin x="-972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2/19/2012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549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5/8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C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990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5/6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360,</a:t>
            </a:r>
            <a:r>
              <a:rPr lang="en-US" baseline="0" dirty="0" smtClean="0"/>
              <a:t> 300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6BBDD-C588-457E-8500-06EEC36C3D8A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2EB8E-C121-4B20-B8EE-15E655FC4A3A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1F570-A43B-447F-8828-012E55187F7B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46CEE-B681-498D-B40A-E16F40AF990F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34F97-D034-4D09-ADE1-D49DBF41D8F7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C5857-462D-4D4B-BD1A-08869EA3B93D}" type="datetime1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EAE7B-1D41-4A4F-AE77-B6C9EEEE2BB7}" type="datetime1">
              <a:rPr lang="en-US" smtClean="0"/>
              <a:t>2/19/2012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17EF3-D44D-4A53-8F40-D7BF2F2DEE02}" type="datetime1">
              <a:rPr lang="en-US" smtClean="0"/>
              <a:t>2/19/2012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B3A09-27BE-4E06-8490-9075FA6D292F}" type="datetime1">
              <a:rPr lang="en-US" smtClean="0"/>
              <a:t>2/19/2012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B4819-00EA-43EF-985C-B1A2C70ECFD6}" type="datetime1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6BB33-D258-4AE1-923E-641E70E23C85}" type="datetime1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72DF8EDE-1ED1-4DA0-B383-D4AF42E83017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4 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162893"/>
              </p:ext>
            </p:extLst>
          </p:nvPr>
        </p:nvGraphicFramePr>
        <p:xfrm>
          <a:off x="457200" y="747804"/>
          <a:ext cx="8374063" cy="5577840"/>
        </p:xfrm>
        <a:graphic>
          <a:graphicData uri="http://schemas.openxmlformats.org/drawingml/2006/table">
            <a:tbl>
              <a:tblPr/>
              <a:tblGrid>
                <a:gridCol w="1910219"/>
                <a:gridCol w="6463844"/>
              </a:tblGrid>
              <a:tr h="113739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1.7 Select appropriate units and tools to solve problems involving measures.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unit would you use to measure how far it is from Nashville to Knoxville?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kilograms            B. kilometers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inches                  D. liters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90408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 Read and write numbers up to 10,000 in numerals and up to 1,000 in words.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is the number five hundred forty-nine written in standard form?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1082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2.7 Compute multiplication problems that involve multiplies of 10 using basic number facts.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Mr. Blanco bought 40 packages of pencils. Each package held 20 pencils. What is the total number of pencils in these 40 packages?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20          B. 60            C. 800              D. 1,600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27693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3.1 Verify a conclusion using algebraic properties.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Jenny took pictures with her camera. She took 5 pictures of her cat, 6 pictures of her dog, and 11 pictures of her sister. She used the number sentence below to find out how many pictures she took altogether.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sentence could be used to check her answer using the associative property?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(5 + 6) + 11 = 11 – 6 – 5           B. (5 + 6) + 11 = (11 + 6 ) + 5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(5 + 6) + 11 = 5 + (6 + 11)         D. (5 + 6) + 11 = (5 + 6) + (6 + 11)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Questions from 2011-2012 DEA A, B, or C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8506" y="4919857"/>
            <a:ext cx="1505472" cy="250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4 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8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5303589"/>
              </p:ext>
            </p:extLst>
          </p:nvPr>
        </p:nvGraphicFramePr>
        <p:xfrm>
          <a:off x="457200" y="719138"/>
          <a:ext cx="8374063" cy="5756818"/>
        </p:xfrm>
        <a:graphic>
          <a:graphicData uri="http://schemas.openxmlformats.org/drawingml/2006/table">
            <a:tbl>
              <a:tblPr/>
              <a:tblGrid>
                <a:gridCol w="1947797"/>
                <a:gridCol w="6426266"/>
              </a:tblGrid>
              <a:tr h="140922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1.8 Express answers clearly in verbal, numerical, or graphical form, using units when appropriate.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39647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2.8 Solve problems that involve the relationship between multiplication and division.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Look at the number sentence.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sentence could be used to check the answer?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17 + 8 = 25                B. 136 – 17 = 119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17 x 8 = 136               D. 136 x 17 = 2,312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4909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2.14 Add and subtract fractions with like denominators.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Use the fraction models to help you add the two fractions.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                = ____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50202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3.2 Express mathematical relationships using number sentences/equations.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sentence shows how to find the number of inches in 4 feet?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815" y="2153125"/>
            <a:ext cx="1065495" cy="24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913" y="3762961"/>
            <a:ext cx="203835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899" y="3903619"/>
            <a:ext cx="716593" cy="537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492" y="5276198"/>
            <a:ext cx="218122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717" y="5276198"/>
            <a:ext cx="22479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299" y="831872"/>
            <a:ext cx="3614002" cy="119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704" y="831872"/>
            <a:ext cx="840418" cy="1069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4 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802043"/>
              </p:ext>
            </p:extLst>
          </p:nvPr>
        </p:nvGraphicFramePr>
        <p:xfrm>
          <a:off x="457200" y="719138"/>
          <a:ext cx="8374063" cy="5560443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4786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1.7 Select appropriate units and tools to solve problems involving measures.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John measured his school bus.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He found that it was 40 ______ long.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inches              B. miles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feet                   D. yards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 Read and write numbers up to 10,000 in numerals and up to 1,000 in words.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is the number nine hundred ninety written in standard form?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2.7 Compute multiplication problems that involve multiplies of 10 using basic number facts.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Ms. Denny bought 40 packages of wooden sticks for her art class. Each package had 70 sticks inside. How many wooded sticks did she buy altogether?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110          B. 280              C. 1,110            D. 2,800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3.3 Find the missing values in simple multiplication and division equations.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Millie saves one nickel from her lunch money every day. How many nickels must Millie save to have $0.40?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4           B. 6           C. 7           D. 8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4956" y="5184797"/>
            <a:ext cx="1430901" cy="47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4 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5704700"/>
              </p:ext>
            </p:extLst>
          </p:nvPr>
        </p:nvGraphicFramePr>
        <p:xfrm>
          <a:off x="457200" y="719138"/>
          <a:ext cx="8374063" cy="5626100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1.8 Express answers clearly in verbal, numerical, or graphical form, using units when appropriate.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2.8 Solve problems that involve the relationship between multiplication and division.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Look at the number sentences.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goes in both boxes to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make each number sentence </a:t>
                      </a:r>
                      <a:r>
                        <a:rPr kumimoji="0" lang="en-US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true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8    B. 10      C. 12     D. 14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2.14 Add and subtract fractions with like denominators.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result of adding the following two fractions together?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3.4 Describe or extend geometric and numeric patterns.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are the missing numbers in this pattern?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   375, _____, 345, 330, 315, _____, 285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or C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484" y="2207711"/>
            <a:ext cx="1339600" cy="1099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848" y="3969772"/>
            <a:ext cx="2490542" cy="61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295" y="719138"/>
            <a:ext cx="3585520" cy="1375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319" y="719138"/>
            <a:ext cx="1337341" cy="125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756</Words>
  <Application>Microsoft Office PowerPoint</Application>
  <PresentationFormat>On-screen Show (4:3)</PresentationFormat>
  <Paragraphs>82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3rd Grade: TCAP Spiral Review Week 4 </vt:lpstr>
      <vt:lpstr>3rd Grade: TCAP Spiral Review Week 4 </vt:lpstr>
      <vt:lpstr>3rd Grade: TCAP Spiral Review Week 4 </vt:lpstr>
      <vt:lpstr>3rd Grade: TCAP Spiral Review Week 4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41</cp:revision>
  <dcterms:created xsi:type="dcterms:W3CDTF">2010-10-13T19:19:09Z</dcterms:created>
  <dcterms:modified xsi:type="dcterms:W3CDTF">2012-02-19T23:36:41Z</dcterms:modified>
</cp:coreProperties>
</file>