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27" autoAdjust="0"/>
    <p:restoredTop sz="66607" autoAdjust="0"/>
  </p:normalViewPr>
  <p:slideViewPr>
    <p:cSldViewPr snapToGrid="0" snapToObjects="1">
      <p:cViewPr>
        <p:scale>
          <a:sx n="76" d="100"/>
          <a:sy n="76" d="100"/>
        </p:scale>
        <p:origin x="-972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35 minutes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4</a:t>
            </a:r>
            <a:r>
              <a:rPr lang="en-US" baseline="0" dirty="0" smtClean="0"/>
              <a:t> and 2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24 feet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3 weeks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See students’ models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Pentagon; 5 and 5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 startAt="3"/>
            </a:pPr>
            <a:r>
              <a:rPr lang="en-US" dirty="0" smtClean="0"/>
              <a:t>22</a:t>
            </a:r>
            <a:r>
              <a:rPr lang="en-US" baseline="0" dirty="0" smtClean="0"/>
              <a:t> problems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 startAt="3"/>
            </a:pPr>
            <a:r>
              <a:rPr lang="en-US" baseline="0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 startAt="3"/>
            </a:pPr>
            <a:endParaRPr lang="en-US" baseline="0" dirty="0" smtClean="0"/>
          </a:p>
          <a:p>
            <a:pPr marL="228600" indent="-228600" eaLnBrk="1" hangingPunct="1">
              <a:spcBef>
                <a:spcPct val="0"/>
              </a:spcBef>
              <a:buFontTx/>
              <a:buAutoNum type="arabicPeriod" startAt="3"/>
            </a:pPr>
            <a:endParaRPr lang="en-US" baseline="0" dirty="0" smtClean="0"/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4,000</a:t>
            </a:r>
            <a:r>
              <a:rPr lang="en-US" baseline="0" dirty="0" smtClean="0"/>
              <a:t> + 700 + 9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54 inches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B68F-FB94-41DA-8B3D-8CFB75576052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3657-B122-425F-B6F0-710D6941CEAE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088BB-FE3F-438C-8AF3-5C95134B81D9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750CD-1703-45A7-9EE5-1BA200CDDEB2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C9A3A-DD5F-4642-BF1E-1DEA592ABD47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0AF2B-317E-47E5-96DE-21C26ABA330A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F2758-3B87-495C-93B5-F69BBFB05A02}" type="datetime1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3C49-EEFC-4EBF-A963-F863C92D2062}" type="datetime1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2A69D-B669-4BCA-B3A1-CD7674886442}" type="datetime1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67086-968D-4233-A821-12A9911953FB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6EAF5-476F-4F3B-8F3D-EC11AC28ACA5}" type="datetime1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33FCD468-678D-43BF-A5A7-A46C8EB3E10A}" type="datetime1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5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019641"/>
              </p:ext>
            </p:extLst>
          </p:nvPr>
        </p:nvGraphicFramePr>
        <p:xfrm>
          <a:off x="457200" y="719138"/>
          <a:ext cx="8374063" cy="5628958"/>
        </p:xfrm>
        <a:graphic>
          <a:graphicData uri="http://schemas.openxmlformats.org/drawingml/2006/table">
            <a:tbl>
              <a:tblPr/>
              <a:tblGrid>
                <a:gridCol w="2035479"/>
                <a:gridCol w="6338584"/>
              </a:tblGrid>
              <a:tr h="162322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Solve problems involving elapsed time.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Rachel started watching TV at                She turned off the TV at the time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time shown below.                             shown below.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long did she watch TV?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Identify the place value of a number in the ten-thousands, thousands, hundreds, tens, and ones positions.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number 3,492 has a: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_____ in the hundreds’ place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_____ in the one’s place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2200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Solve contextual problems involving the addition and subtraction of two- and three-digit whole numbers.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Mr. Reeves has new books for his class next year. He has a box of new math books that weighs 58 pounds and a box of new reading books that weighs 44 pounds. What is the total weight of both boxes?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104 pounds         B. 102 pounds          C. 94 pounds          D. 92 pounds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0249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Solve problems requiring the addition and subtraction of lengths.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Mr. Wall had two ropes that he used to tie his boat to the dock. The first rope was 18 feet long. The second rope was 6 feet longer than the first rope. How long was the second rope Mr. Wall used to tie his boat to the dock?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399" y="1272003"/>
            <a:ext cx="1150681" cy="1136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795" y="1225983"/>
            <a:ext cx="1189877" cy="118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5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716273"/>
              </p:ext>
            </p:extLst>
          </p:nvPr>
        </p:nvGraphicFramePr>
        <p:xfrm>
          <a:off x="457200" y="719138"/>
          <a:ext cx="8374063" cy="5362666"/>
        </p:xfrm>
        <a:graphic>
          <a:graphicData uri="http://schemas.openxmlformats.org/drawingml/2006/table">
            <a:tbl>
              <a:tblPr/>
              <a:tblGrid>
                <a:gridCol w="1872641"/>
                <a:gridCol w="6501422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using a calendar.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Ellie went to visit her grandmother on June 8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She stayed until June 29</a:t>
                      </a:r>
                      <a:r>
                        <a:rPr kumimoji="0" lang="en-U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weeks did she stay?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Convert between expanded and standard form with whole numbers to 10,000.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number is the same as 4,000 + 70 + 6?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4,706        B. 4,076           C. 4,760        D. 7,604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Identify equivalent fractions given by various representations.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Create a model that shows a fraction equivalent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to the fraction shown.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9420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4.1 Recognize polygons and be able to identify examples based on geometric definitions.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most specific name of this polygon?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This polygon has ____ sides and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____ vertices.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326" y="610644"/>
            <a:ext cx="2572784" cy="171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556" y="3457705"/>
            <a:ext cx="1134378" cy="1389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828" y="5199998"/>
            <a:ext cx="9715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5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1554187"/>
              </p:ext>
            </p:extLst>
          </p:nvPr>
        </p:nvGraphicFramePr>
        <p:xfrm>
          <a:off x="457200" y="719138"/>
          <a:ext cx="8374063" cy="5706714"/>
        </p:xfrm>
        <a:graphic>
          <a:graphicData uri="http://schemas.openxmlformats.org/drawingml/2006/table">
            <a:tbl>
              <a:tblPr/>
              <a:tblGrid>
                <a:gridCol w="2073058"/>
                <a:gridCol w="6301005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using a calendar.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Inez’s birthday is two weeks from today. Her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birthday is January 24.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today’s date?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January 3               B. January 10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January 17             D. January 31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Identify the place value of a number in the ten-thousands, thousands, hundreds, tens, and ones positions.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has an 8 in the thousands’ place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And a 6 in the tens’ place?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30,684                 B. 48,063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68,430                  D. 80,436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0297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Solve contextual problems involving the addition and subtraction of two- and three-digit whole numbers.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Beth solved math problems for a contest. She solved 178 addition problems and 156 subtraction problems.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more addition problems did she solve than subtraction problems?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28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4.2 Determine if two figures are congruent based on size and shape.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of the two shapes are congruent?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863" y="522288"/>
            <a:ext cx="2251580" cy="178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044" y="4937125"/>
            <a:ext cx="15906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2" y="4937125"/>
            <a:ext cx="1730004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5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22338"/>
              </p:ext>
            </p:extLst>
          </p:nvPr>
        </p:nvGraphicFramePr>
        <p:xfrm>
          <a:off x="457200" y="719138"/>
          <a:ext cx="8374063" cy="5604043"/>
        </p:xfrm>
        <a:graphic>
          <a:graphicData uri="http://schemas.openxmlformats.org/drawingml/2006/table">
            <a:tbl>
              <a:tblPr/>
              <a:tblGrid>
                <a:gridCol w="1997901"/>
                <a:gridCol w="6376162"/>
              </a:tblGrid>
              <a:tr h="133710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involving elapsed time.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Betsy awoke at 6:30. She had to be at school at 8:00.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much time did she have to get to school?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30 minutes                              B. 1 hour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1 hour and 30 minutes          D. 2 hours and 15 minutes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5517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Convert between expanded and standard form with whole numbers to 10,000.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Write the expanded form of the following number: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   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4,709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67552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Identify equivalent fractions given by various representations.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Joe and Sally’s cookies are the same size. Joe ate 2/4 of his and Sally ate 1/2 of hers.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statement is true?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Sally ate more than Joe.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Joe and Sally ate the same amount.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Joe ate more than Sally.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Both cookies were completely eaten.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134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Solve problems requiring the addition and subtraction of lengths.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Ms. Sims had a ball of string that was 78 inches long. She cut 24 inches of string to tie up a plant.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inches of string were left?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2011-2012 DEA A, B, and C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263" y="3740651"/>
            <a:ext cx="1905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801</Words>
  <Application>Microsoft Office PowerPoint</Application>
  <PresentationFormat>On-screen Show (4:3)</PresentationFormat>
  <Paragraphs>99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5</vt:lpstr>
      <vt:lpstr>3rd Grade: TCAP Spiral Review Week 5 </vt:lpstr>
      <vt:lpstr>3rd Grade: TCAP Spiral Review Week 5 </vt:lpstr>
      <vt:lpstr>3rd Grade: TCAP Spiral Review Week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41</cp:revision>
  <dcterms:created xsi:type="dcterms:W3CDTF">2010-10-13T19:19:09Z</dcterms:created>
  <dcterms:modified xsi:type="dcterms:W3CDTF">2012-02-24T01:14:22Z</dcterms:modified>
</cp:coreProperties>
</file>