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27" autoAdjust="0"/>
    <p:restoredTop sz="69272" autoAdjust="0"/>
  </p:normalViewPr>
  <p:slideViewPr>
    <p:cSldViewPr snapToGrid="0" snapToObjects="1">
      <p:cViewPr>
        <p:scale>
          <a:sx n="76" d="100"/>
          <a:sy n="76" d="100"/>
        </p:scale>
        <p:origin x="-972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3/3/2012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64 cents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March, April, February, January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2/6 or 1/3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No, she needs $3 more</a:t>
            </a:r>
          </a:p>
          <a:p>
            <a:pPr marL="0" indent="0" eaLnBrk="1" hangingPunct="1">
              <a:spcBef>
                <a:spcPct val="0"/>
              </a:spcBef>
              <a:buNone/>
            </a:pPr>
            <a:endParaRPr lang="en-US" baseline="0" dirty="0" smtClean="0"/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7/9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See students answers (numerator</a:t>
            </a:r>
            <a:r>
              <a:rPr lang="en-US" baseline="0" dirty="0" smtClean="0"/>
              <a:t> should be less than 7)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$6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&gt;, &lt;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The same amount of students like grapes and bananas.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See students</a:t>
            </a:r>
            <a:r>
              <a:rPr lang="en-US" baseline="0" dirty="0" smtClean="0"/>
              <a:t> work.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See students work.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See students work- numerator should be greater than 5.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6 students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B57C-A2D6-4A58-8AC7-DA31042C8C16}" type="datetime1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AF557-527E-4C4B-88AC-4EECFE507B7D}" type="datetime1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0931-7DF7-4D3E-B3AF-99CF159D5098}" type="datetime1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B9A3A-FA7B-46B3-B208-4CBB3C0DCE03}" type="datetime1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D2B96-58CD-42EE-AEFD-D18A934B35B5}" type="datetime1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61CBD-07B2-494D-9E92-1D56ADA1870E}" type="datetime1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B3AC2-D6C0-4AD7-8AE8-4BBE83098FAE}" type="datetime1">
              <a:rPr lang="en-US" smtClean="0"/>
              <a:t>3/3/2012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FA8D7-E786-49B6-B1B1-3AA54CD4D0D3}" type="datetime1">
              <a:rPr lang="en-US" smtClean="0"/>
              <a:t>3/3/2012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8DC49-9A1D-46DD-9BE4-E80DB4C1FC4F}" type="datetime1">
              <a:rPr lang="en-US" smtClean="0"/>
              <a:t>3/3/2012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D222-51E1-4077-9FA2-5399BD6B83C7}" type="datetime1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D8214-D0E1-46C0-BCAA-09907E550CA2}" type="datetime1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B3C7F6A8-CDA1-4B84-93AA-2E67296BF5A7}" type="datetime1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6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2831508"/>
              </p:ext>
            </p:extLst>
          </p:nvPr>
        </p:nvGraphicFramePr>
        <p:xfrm>
          <a:off x="457200" y="719138"/>
          <a:ext cx="8479078" cy="5468720"/>
        </p:xfrm>
        <a:graphic>
          <a:graphicData uri="http://schemas.openxmlformats.org/drawingml/2006/table">
            <a:tbl>
              <a:tblPr/>
              <a:tblGrid>
                <a:gridCol w="1921491"/>
                <a:gridCol w="6557587"/>
              </a:tblGrid>
              <a:tr h="11560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1.3 Determine the correct change from a transaction less than a dollar.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Timothy bought an eraser for $0.36. He paid the clerk $1.00. How much change did he receive?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39409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Compare and order numbers up to 10,000 using the words less than, greater than, and equal to, and the  symbols &lt;,&gt;, and =.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table shows the number of cars sold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over a 4-month period at a car dealership.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Order the months from least to greatest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by number of cars sold.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8694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Recognize and use different interpretations of fractions.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fraction of the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shapes are hearts?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3521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5.1 Interpret a frequency table, bar graph, pictograph, or line plot.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Tara is saving money for a backpack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that costs $25. Does she have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enough money saved at the end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of the 4</a:t>
                      </a:r>
                      <a:r>
                        <a:rPr kumimoji="0" lang="en-U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week?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134558"/>
              </p:ext>
            </p:extLst>
          </p:nvPr>
        </p:nvGraphicFramePr>
        <p:xfrm>
          <a:off x="6551113" y="1313216"/>
          <a:ext cx="2385165" cy="21162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8913"/>
                <a:gridCol w="1306252"/>
              </a:tblGrid>
              <a:tr h="38110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Car Sales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1968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Month</a:t>
                      </a:r>
                      <a:endParaRPr lang="en-US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Number of </a:t>
                      </a:r>
                    </a:p>
                    <a:p>
                      <a:pPr algn="ctr"/>
                      <a:r>
                        <a:rPr lang="en-US" sz="1400" b="1" dirty="0" smtClean="0"/>
                        <a:t>Cars Sold</a:t>
                      </a:r>
                      <a:endParaRPr lang="en-US" sz="1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181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January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124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8001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February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118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181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March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94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1181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April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104</a:t>
                      </a:r>
                      <a:endParaRPr lang="en-US" sz="12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638" y="3386132"/>
            <a:ext cx="1514475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942" y="4224332"/>
            <a:ext cx="2773510" cy="213201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6</a:t>
            </a:r>
            <a:endParaRPr lang="en-US" sz="2400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075" y="2709862"/>
            <a:ext cx="2181225" cy="1943100"/>
          </a:xfrm>
        </p:spPr>
      </p:pic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8042847"/>
              </p:ext>
            </p:extLst>
          </p:nvPr>
        </p:nvGraphicFramePr>
        <p:xfrm>
          <a:off x="457200" y="719138"/>
          <a:ext cx="8348597" cy="5481246"/>
        </p:xfrm>
        <a:graphic>
          <a:graphicData uri="http://schemas.openxmlformats.org/drawingml/2006/table">
            <a:tbl>
              <a:tblPr/>
              <a:tblGrid>
                <a:gridCol w="1935271"/>
                <a:gridCol w="6413326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1.4 Match the spoken, written, concrete, and pictorial representations of fractions with denominators up to 10.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You have nine marbles. Seven of the marbles are red and two marbles are blue. What fractional part of the marbles is red? 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273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2.5 Identify various representations of multiplication and division.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Carl is counting by 2s. He begins “2, 4, 6, 8….” and stops when he reaches 12. Which multiplication fact is related to this pattern?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2 x 8         B. 2 x 12       C. 2 x 6       D. 2 x 4 x 6 x 8 x 10 x 12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2.12 Name fractions in various contexts that are less than, equal to, or greater than one.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Using a denominator of 7, write an example of a fraction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that is less than one.                     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60907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5.2 Solve problems in which data is represented in tables or graphs.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much more does a baseball hat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cost than a t-shirt?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4270374"/>
            <a:ext cx="2751479" cy="2451099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6</a:t>
            </a:r>
            <a:endParaRPr lang="en-US" sz="2400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587" y="4201058"/>
            <a:ext cx="2192343" cy="421046"/>
          </a:xfrm>
        </p:spPr>
      </p:pic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166701"/>
              </p:ext>
            </p:extLst>
          </p:nvPr>
        </p:nvGraphicFramePr>
        <p:xfrm>
          <a:off x="457200" y="719138"/>
          <a:ext cx="8374063" cy="5543876"/>
        </p:xfrm>
        <a:graphic>
          <a:graphicData uri="http://schemas.openxmlformats.org/drawingml/2006/table">
            <a:tbl>
              <a:tblPr/>
              <a:tblGrid>
                <a:gridCol w="2386208"/>
                <a:gridCol w="5987855"/>
              </a:tblGrid>
              <a:tr h="159464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1.3 Determine the correct change from a transaction less than a dollar.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Timothy bought an eraser for $0.36. He paid the clerk $1.00. What coins did he receive back from the clerk?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 dimes and 4 pennies                      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 half dollar and 1 dime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 startAt="3"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 quarters, 1 dime, and 4 pennies  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 startAt="3"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 quarters, 2 dimes, and 1 nickel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01102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Compare and order numbers up to 10,000 using the words less than, greater than, and equal to, and the  symbols &lt;,&gt;, and =.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Place the correct inequality symbols in the blanks.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3,357 _____ 3,319 _____ 3,927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3185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Recognize and use different interpretations of fractions.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Name the fraction identified by the point on the number line below.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1/2         B. 1/3          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1/4          D. 1/6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81627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5.3 Make predictions based on various representations of data.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graph shows the favorite type of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fruit of students in a 3</a:t>
                      </a:r>
                      <a:r>
                        <a:rPr kumimoji="0" lang="en-US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rd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grade class.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Write a statement comparing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many students like grapes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and how many like bananas.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641" y="3928462"/>
            <a:ext cx="2103404" cy="4039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044" y="4130444"/>
            <a:ext cx="2371725" cy="248602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 smtClean="0"/>
              <a:t>6</a:t>
            </a: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78609385"/>
                  </p:ext>
                </p:extLst>
              </p:nvPr>
            </p:nvGraphicFramePr>
            <p:xfrm>
              <a:off x="457200" y="719138"/>
              <a:ext cx="8374063" cy="5494338"/>
            </p:xfrm>
            <a:graphic>
              <a:graphicData uri="http://schemas.openxmlformats.org/drawingml/2006/table">
                <a:tbl>
                  <a:tblPr/>
                  <a:tblGrid>
                    <a:gridCol w="1947797"/>
                    <a:gridCol w="6426266"/>
                  </a:tblGrid>
                  <a:tr h="14351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1.4 Match the spoken, written, concrete, and pictorial representations of fractions with denominators up to 10.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Draw a picture of the fraction 2/5 and write the fraction in words. 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Identify various representations of multiplication and division.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Draw a picture that would represent the division problem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20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𝟐𝟎</m:t>
                              </m:r>
                              <m:r>
                                <a:rPr kumimoji="0" lang="en-US" sz="20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÷</m:t>
                              </m:r>
                              <m:r>
                                <a:rPr kumimoji="0" lang="en-US" sz="20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𝟓</m:t>
                              </m:r>
                              <m:r>
                                <a:rPr kumimoji="0" lang="en-US" sz="20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/>
                                  <a:ea typeface="Cambria Math"/>
                                </a:rPr>
                                <m:t>?</m:t>
                              </m:r>
                            </m:oMath>
                          </a14:m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2.12 Name fractions in various contexts that are less than, equal to, or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Sara said that it is impossible to write a fraction that shows a value greater than one. Prove her wrong!!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Using the denominator of 5, write a fraction that shows a value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5.2 Solve problems in which data is represented in tables or graphs.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How many more students liked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Arthur than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Junie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B. Jones? 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7" name="Group 3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78609385"/>
                  </p:ext>
                </p:extLst>
              </p:nvPr>
            </p:nvGraphicFramePr>
            <p:xfrm>
              <a:off x="457200" y="719138"/>
              <a:ext cx="8374063" cy="5494338"/>
            </p:xfrm>
            <a:graphic>
              <a:graphicData uri="http://schemas.openxmlformats.org/drawingml/2006/table">
                <a:tbl>
                  <a:tblPr/>
                  <a:tblGrid>
                    <a:gridCol w="1947797"/>
                    <a:gridCol w="6426266"/>
                  </a:tblGrid>
                  <a:tr h="14351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1.4 Match the spoken, written, concrete, and pictorial representations of fractions with denominators up to 10.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Draw a picture of the fraction 2/5 and write the fraction in words. </a:t>
                          </a:r>
                          <a:endParaRPr kumimoji="0" lang="en-US" sz="20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23983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2.5 Identify various representations of multiplication and division.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30550" t="-117647" r="-1328" b="-226961"/>
                          </a:stretch>
                        </a:blip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2.12 Name fractions in various contexts that are less than, equal to, or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Sara said that it is impossible to write a fraction that shows a value greater than one. Prove her wrong!!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0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Using the denominator of 5, write a fraction that shows a value greater than one.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40970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5.2 Solve problems in which data is represented in tables or graphs.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How many more students liked 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Arthur than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Junie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B. Jones? 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Questions from DEA Progress Zone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938" y="4727576"/>
            <a:ext cx="2600325" cy="148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792</Words>
  <Application>Microsoft Office PowerPoint</Application>
  <PresentationFormat>On-screen Show (4:3)</PresentationFormat>
  <Paragraphs>96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6</vt:lpstr>
      <vt:lpstr>3rd Grade: TCAP Spiral Review Week 6</vt:lpstr>
      <vt:lpstr>3rd Grade: TCAP Spiral Review Week 6</vt:lpstr>
      <vt:lpstr>3rd Grade: TCAP Spiral Review Week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46</cp:revision>
  <dcterms:created xsi:type="dcterms:W3CDTF">2010-10-13T19:19:09Z</dcterms:created>
  <dcterms:modified xsi:type="dcterms:W3CDTF">2012-03-04T01:27:15Z</dcterms:modified>
</cp:coreProperties>
</file>