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2727" autoAdjust="0"/>
    <p:restoredTop sz="73890" autoAdjust="0"/>
  </p:normalViewPr>
  <p:slideViewPr>
    <p:cSldViewPr snapToGrid="0" snapToObjects="1">
      <p:cViewPr>
        <p:scale>
          <a:sx n="76" d="100"/>
          <a:sy n="76" d="100"/>
        </p:scale>
        <p:origin x="-972" y="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Multiply</a:t>
            </a:r>
            <a:r>
              <a:rPr lang="en-US" baseline="0" dirty="0" smtClean="0"/>
              <a:t> 2 x 4, add 2 zeros behind the product (800)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2/5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dirty="0" smtClean="0"/>
              <a:t>16</a:t>
            </a:r>
            <a:r>
              <a:rPr lang="en-US" baseline="0" dirty="0" smtClean="0"/>
              <a:t> cm</a:t>
            </a: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See</a:t>
            </a:r>
            <a:r>
              <a:rPr lang="en-US" baseline="0" dirty="0" smtClean="0"/>
              <a:t> students answers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Create equivalent fractions- They ate the same!!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8 inches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1200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¾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14 cm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59752-AF2B-4B02-9A69-CD2466BB382E}" type="datetime1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A6517-ADE4-43D1-8D80-F829C9213CA6}" type="datetime1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4379C-5038-4D70-BBFC-C72889A1D352}" type="datetime1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C8A7A-6836-4099-8737-41D7592A68C4}" type="datetime1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8767D-5641-4289-AE9B-5132AAE8C705}" type="datetime1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777D6-F5CA-4413-8273-9C8B12A13C79}" type="datetime1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84375-8FF0-43C9-A62F-6846B45B72D0}" type="datetime1">
              <a:rPr lang="en-US" smtClean="0"/>
              <a:t>3/8/2012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1916E-228C-4D3C-8CAB-FB0A7805C858}" type="datetime1">
              <a:rPr lang="en-US" smtClean="0"/>
              <a:t>3/8/2012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ECA8A-687B-4497-B11D-D9D230C5E8B3}" type="datetime1">
              <a:rPr lang="en-US" smtClean="0"/>
              <a:t>3/8/2012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2F5F5-EC16-4AB2-9CE1-7CDF5F5BD5EF}" type="datetime1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6EB40-848F-44A4-B8C8-39C73D9B44F2}" type="datetime1">
              <a:rPr lang="en-US" smtClean="0"/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76E0B37C-9D04-44B9-9320-FC6F21919361}" type="datetime1">
              <a:rPr lang="en-US" smtClean="0"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7 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3690273"/>
              </p:ext>
            </p:extLst>
          </p:nvPr>
        </p:nvGraphicFramePr>
        <p:xfrm>
          <a:off x="457200" y="719138"/>
          <a:ext cx="8374063" cy="5588239"/>
        </p:xfrm>
        <a:graphic>
          <a:graphicData uri="http://schemas.openxmlformats.org/drawingml/2006/table">
            <a:tbl>
              <a:tblPr/>
              <a:tblGrid>
                <a:gridCol w="1860115"/>
                <a:gridCol w="651394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1.5 Represent problems mathematically using diagrams, numbers, and symbolic expressions.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Bria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just turned 8 years old. How many months old is she?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Bria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is ____ months old.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12 + 8 = 20             B. 52 + 8 = 60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8 x 12 = 96             D. 8 x 7 = 56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2.6 Recall basic multiplication facts through 10 x 10 and related division facts.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group of numbers only contains multiples of 7?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0, 14, 45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7, 26, 42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7, 21, 36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0, 28, 35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28039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2.13 Recognize, compare, and order fractions.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sentence is true? (use diagram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if needed)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1/2 &gt; 5/8            B.   1/2 &lt; 5/8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5/8 &lt; 1/2            D. 5/8 = 1/2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4.3 Identify the line of symmetry in a two-dimensional design or shape.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shows the line of symmetry of the figure?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                 B.                       C.                   D.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962" y="5399936"/>
            <a:ext cx="752475" cy="94297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791" y="5403850"/>
            <a:ext cx="1095375" cy="7239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068" y="5403850"/>
            <a:ext cx="876300" cy="81915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669" y="5403850"/>
            <a:ext cx="904875" cy="9525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106" y="3415952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r>
              <a:rPr lang="en-US" sz="2400" b="1" dirty="0"/>
              <a:t>7</a:t>
            </a:r>
            <a:endParaRPr lang="en-US" sz="2400" dirty="0" smtClean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575" y="3228975"/>
            <a:ext cx="1038225" cy="904875"/>
          </a:xfrm>
        </p:spPr>
      </p:pic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2609902"/>
              </p:ext>
            </p:extLst>
          </p:nvPr>
        </p:nvGraphicFramePr>
        <p:xfrm>
          <a:off x="457200" y="719138"/>
          <a:ext cx="8374063" cy="5522278"/>
        </p:xfrm>
        <a:graphic>
          <a:graphicData uri="http://schemas.openxmlformats.org/drawingml/2006/table">
            <a:tbl>
              <a:tblPr/>
              <a:tblGrid>
                <a:gridCol w="1972849"/>
                <a:gridCol w="6401214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1.6 Identify and use vocabulary to describe attributes of two- and three-dimensional shapes.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Solve the riddle: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 am a four-sided plane figure with four right angles. I have two long sides that are the same length as each other and two short sides that are the same length as each other. What am I?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circle           B. triangle         C. square          D. rectangle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2.7 Compute multiplication problems that involve multiples of 10 using basic number facts.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Explain how to find the product of 20 x 40.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2.14 Add and subtract fractions with like denominators.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Solve 1/5 + 1/5 =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4.4 Calculate the perimeter of shapes made from polygons.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Find the perimeter of the triangle.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167" y="4930622"/>
            <a:ext cx="1038225" cy="904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966" y="3551259"/>
            <a:ext cx="2714625" cy="695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7 </a:t>
            </a:r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Group 3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94047420"/>
                  </p:ext>
                </p:extLst>
              </p:nvPr>
            </p:nvGraphicFramePr>
            <p:xfrm>
              <a:off x="457200" y="719138"/>
              <a:ext cx="8374063" cy="5769706"/>
            </p:xfrm>
            <a:graphic>
              <a:graphicData uri="http://schemas.openxmlformats.org/drawingml/2006/table">
                <a:tbl>
                  <a:tblPr/>
                  <a:tblGrid>
                    <a:gridCol w="2348630"/>
                    <a:gridCol w="6025433"/>
                  </a:tblGrid>
                  <a:tr h="1857034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1.5 Represent problems mathematically using diagrams, numbers, and symbolic expressions.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Francie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has $20 saved to buy some dolls. How can she figure out if she has enough money to buy 3 dolls that cost $6 each.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Subtract $6 from $20.               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Multiply $6 by 3 and divide into $20.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Multiply $6 by 3 and subtract that from $20.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Add $6 to $20.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056227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2.6 Recall basic multiplication facts through 10 x 10 and related division facts.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Complete the fact family:</a:t>
                          </a: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    8 x 7 = 56           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8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𝟓𝟔</m:t>
                              </m:r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÷___=</m:t>
                              </m:r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𝟖</m:t>
                              </m:r>
                            </m:oMath>
                          </a14:m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    7 x __ = 56           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8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___</m:t>
                              </m:r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÷</m:t>
                              </m:r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𝟖</m:t>
                              </m:r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=</m:t>
                              </m:r>
                              <m:r>
                                <a:rPr kumimoji="0" lang="en-US" sz="1800" b="1" i="1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𝟕</m:t>
                              </m:r>
                            </m:oMath>
                          </a14:m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  <a:tr h="121714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2.13 Recognize, compare, and order fractions.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Abe and </a:t>
                          </a:r>
                          <a:r>
                            <a:rPr kumimoji="0" lang="en-US" sz="18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Abbie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each ordered their own pizza. Abe ate 3/4 of his pizza and </a:t>
                          </a:r>
                          <a:r>
                            <a:rPr kumimoji="0" lang="en-US" sz="18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Abbie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ate 6/8 of her pizza. How could you compare the amount of pizza Abe and </a:t>
                          </a:r>
                          <a:r>
                            <a:rPr kumimoji="0" lang="en-US" sz="18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Abbie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ate? 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506804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4.5 Choose reasonable units of measure, estimate common measurements using benchmarks, and use appropriate tools to make measurements.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About how long is the pencil?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0" name="Group 3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94047420"/>
                  </p:ext>
                </p:extLst>
              </p:nvPr>
            </p:nvGraphicFramePr>
            <p:xfrm>
              <a:off x="457200" y="719138"/>
              <a:ext cx="8374063" cy="5769706"/>
            </p:xfrm>
            <a:graphic>
              <a:graphicData uri="http://schemas.openxmlformats.org/drawingml/2006/table">
                <a:tbl>
                  <a:tblPr/>
                  <a:tblGrid>
                    <a:gridCol w="2348630"/>
                    <a:gridCol w="6025433"/>
                  </a:tblGrid>
                  <a:tr h="1857034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1.5 Represent problems mathematically using diagrams, numbers, and symbolic expressions.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Francie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has $20 saved to buy some dolls. How can she figure out if she has enough money to buy 3 dolls that cost $6 each.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Subtract $6 from $20.               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Multiply $6 by 3 and divide into $20.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Multiply $6 by 3 and subtract that from $20.</a:t>
                          </a:r>
                        </a:p>
                        <a:p>
                          <a:pPr marL="342900" marR="0" lvl="0" indent="-34290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AutoNum type="alphaUcPeriod"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Add $6 to $20.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18872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2.6 Recall basic multiplication facts through 10 x 10 and related division facts.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blipFill rotWithShape="1">
                          <a:blip r:embed="rId3"/>
                          <a:stretch>
                            <a:fillRect l="-39130" t="-158462" b="-229744"/>
                          </a:stretch>
                        </a:blipFill>
                      </a:tcPr>
                    </a:tc>
                  </a:tr>
                  <a:tr h="1217148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2.13 Recognize, compare, and order fractions.</a:t>
                          </a: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Abe and </a:t>
                          </a:r>
                          <a:r>
                            <a:rPr kumimoji="0" lang="en-US" sz="18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Abbie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each ordered their own pizza. Abe ate 3/4 of his pizza and </a:t>
                          </a:r>
                          <a:r>
                            <a:rPr kumimoji="0" lang="en-US" sz="18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Abbie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ate 6/8 of her pizza. How could you compare the amount of pizza Abe and </a:t>
                          </a:r>
                          <a:r>
                            <a:rPr kumimoji="0" lang="en-US" sz="1800" b="1" i="0" u="none" strike="noStrike" cap="none" normalizeH="0" baseline="0" dirty="0" err="1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Abbie</a:t>
                          </a: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 ate? 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E9EDF4"/>
                        </a:solidFill>
                      </a:tcPr>
                    </a:tc>
                  </a:tr>
                  <a:tr h="1506804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4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4.5 Choose reasonable units of measure, estimate common measurements using benchmarks, and use appropriate tools to make measurements.</a:t>
                          </a:r>
                          <a:endParaRPr kumimoji="0" lang="en-US" sz="1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1800" b="1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libri" pitchFamily="34" charset="0"/>
                              <a:ea typeface="ＭＳ Ｐゴシック" pitchFamily="-109" charset="-128"/>
                            </a:rPr>
                            <a:t>About how long is the pencil?</a:t>
                          </a:r>
                          <a:endParaRPr kumimoji="0" lang="en-US" sz="18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alibri" pitchFamily="34" charset="0"/>
                            <a:ea typeface="ＭＳ Ｐゴシック" pitchFamily="-109" charset="-128"/>
                          </a:endParaRPr>
                        </a:p>
                      </a:txBody>
                      <a:tcPr horzOverflow="overflow">
                        <a:lnL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>
                          <a:noFill/>
                        </a:lnTlToBr>
                        <a:lnBlToTr>
                          <a:noFill/>
                        </a:lnBlToTr>
                        <a:solidFill>
                          <a:srgbClr val="D0D8E8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385" y="4964456"/>
            <a:ext cx="2667000" cy="1154507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</a:t>
            </a:r>
            <a:r>
              <a:rPr lang="en-US" sz="2400" b="1" dirty="0" smtClean="0"/>
              <a:t>Week 7 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788980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947797"/>
                <a:gridCol w="6426266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1.6 Identify and use vocabulary to describe attributes of two- and three-dimensional shapes.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shape has two circles and no corners, vertices or edges?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cone         B. cylinder        C. sphere        D. cube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2.7 Compute multiplication problems that involve multiples of 10 using basic number facts.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Find the product of 40 x 30.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2.14 Add and subtract fractions with like denominators.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Draw a model to represent the following expression: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2/4 + 1/4 = _____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4.4 Calculate the perimeter of shapes made from polygons.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What is the perimeter of this figure?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DEA Progress Zone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535" y="4241801"/>
            <a:ext cx="1994728" cy="256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699</Words>
  <Application>Microsoft Office PowerPoint</Application>
  <PresentationFormat>On-screen Show (4:3)</PresentationFormat>
  <Paragraphs>81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3rd Grade: TCAP Spiral Review Week 7 </vt:lpstr>
      <vt:lpstr>3rd Grade: TCAP Spiral Review Week 7</vt:lpstr>
      <vt:lpstr>3rd Grade: TCAP Spiral Review Week 7 </vt:lpstr>
      <vt:lpstr>3rd Grade: TCAP Spiral Review Week 7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41</cp:revision>
  <dcterms:created xsi:type="dcterms:W3CDTF">2010-10-13T19:19:09Z</dcterms:created>
  <dcterms:modified xsi:type="dcterms:W3CDTF">2012-03-09T03:53:03Z</dcterms:modified>
</cp:coreProperties>
</file>