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3" r:id="rId2"/>
    <p:sldId id="268" r:id="rId3"/>
    <p:sldId id="269" r:id="rId4"/>
    <p:sldId id="270" r:id="rId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27" autoAdjust="0"/>
    <p:restoredTop sz="91652" autoAdjust="0"/>
  </p:normalViewPr>
  <p:slideViewPr>
    <p:cSldViewPr snapToGrid="0" snapToObjects="1">
      <p:cViewPr>
        <p:scale>
          <a:sx n="76" d="100"/>
          <a:sy n="76" d="100"/>
        </p:scale>
        <p:origin x="-9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90B55A9C-E675-48B3-9BA8-586880F146E7}" type="datetime1">
              <a:rPr lang="en-US"/>
              <a:pPr>
                <a:defRPr/>
              </a:pPr>
              <a:t>2/18/2012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9" charset="0"/>
              </a:defRPr>
            </a:lvl1pPr>
          </a:lstStyle>
          <a:p>
            <a:pPr>
              <a:defRPr/>
            </a:pPr>
            <a:fld id="{219D2341-BDFC-4532-B8FD-16A1E828A6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9</a:t>
            </a:r>
            <a:r>
              <a:rPr lang="en-US" baseline="0" dirty="0" smtClean="0"/>
              <a:t> days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D.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octagon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514A05-38A8-461D-91ED-C3D621FC4BF8}" type="slidenum">
              <a:rPr lang="en-US">
                <a:latin typeface="Calibri" pitchFamily="34" charset="0"/>
              </a:rPr>
              <a:pPr/>
              <a:t>1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8:10</a:t>
            </a:r>
            <a:r>
              <a:rPr lang="en-US" baseline="0" dirty="0" smtClean="0"/>
              <a:t> PM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A. hundreds  B. ten-thousands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702 pages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D.</a:t>
            </a:r>
            <a:endParaRPr lang="en-US" dirty="0" smtClean="0"/>
          </a:p>
          <a:p>
            <a:pPr marL="228600" indent="-228600"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8BD8AEB-E0E3-41D0-B94D-8198285A63D4}" type="slidenum">
              <a:rPr lang="en-US">
                <a:latin typeface="Calibri" pitchFamily="34" charset="0"/>
              </a:rPr>
              <a:pPr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D.</a:t>
            </a:r>
            <a:r>
              <a:rPr lang="en-US" baseline="0" dirty="0" smtClean="0"/>
              <a:t> 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1. nine thousand three hundred twenty-six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     2. four thousand twenty-seven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3.  A.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4.  C.</a:t>
            </a: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3008CF2-314D-485D-BCA7-F9353F1A9344}" type="slidenum">
              <a:rPr lang="en-US">
                <a:latin typeface="Calibri" pitchFamily="34" charset="0"/>
              </a:rPr>
              <a:pPr/>
              <a:t>3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B.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dirty="0" smtClean="0"/>
              <a:t>240</a:t>
            </a:r>
            <a:r>
              <a:rPr lang="en-US" baseline="0" dirty="0" smtClean="0"/>
              <a:t> more</a:t>
            </a:r>
          </a:p>
          <a:p>
            <a:pPr marL="228600" indent="-228600" eaLnBrk="1" hangingPunct="1">
              <a:spcBef>
                <a:spcPct val="0"/>
              </a:spcBef>
              <a:buFontTx/>
              <a:buAutoNum type="arabicPeriod"/>
            </a:pPr>
            <a:r>
              <a:rPr lang="en-US" baseline="0" dirty="0" smtClean="0"/>
              <a:t>1. 6 books</a:t>
            </a:r>
          </a:p>
          <a:p>
            <a:pPr marL="228600" indent="-228600" eaLnBrk="1" hangingPunct="1">
              <a:spcBef>
                <a:spcPct val="0"/>
              </a:spcBef>
              <a:buFontTx/>
              <a:buNone/>
            </a:pPr>
            <a:r>
              <a:rPr lang="en-US" baseline="0" dirty="0" smtClean="0"/>
              <a:t>     2. </a:t>
            </a:r>
            <a:r>
              <a:rPr lang="en-US" baseline="0" smtClean="0"/>
              <a:t>Faith</a:t>
            </a:r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893CCA9-5BD0-4935-B28C-D95A94C544BE}" type="slidenum">
              <a:rPr lang="en-US">
                <a:latin typeface="Calibri" pitchFamily="34" charset="0"/>
              </a:rPr>
              <a:pPr/>
              <a:t>4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79C3A-38F5-4DAB-B1E3-6D21BBB1B798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EB227-20B1-4748-B684-485B0AF944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AEABA-C1D3-41F8-A96C-78D63FB11E2F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9CBF2-F36D-4364-9878-54143E9EB2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FA173-0578-481D-AB38-1FE6057547D2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4C2E0-BD54-4278-AD02-098BEDD58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9951A-1C7B-491F-AED1-C13910129A05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86FE5-8FF7-4898-8707-DF0A35205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9F4EC-1CAC-4AB9-B8CC-31DCED8FF6B9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A68D-49FB-479A-B986-382D87922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87D55-CE92-4667-AC79-1F026207D493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0B956-24AD-41EC-9E5B-F01CFE1E8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644CD-53B1-46B5-93D6-DEA4572172A1}" type="datetime1">
              <a:rPr lang="en-US" smtClean="0"/>
              <a:t>2/18/2012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851A7-B7A6-4E96-AC5E-065F23467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CDDD7-DD4E-4506-ACDB-7D01CCFABBA2}" type="datetime1">
              <a:rPr lang="en-US" smtClean="0"/>
              <a:t>2/18/2012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BB1C9-A09B-43D5-AD6F-BBD92D372B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D5A9E-49AB-4CA5-8172-B6401D22105B}" type="datetime1">
              <a:rPr lang="en-US" smtClean="0"/>
              <a:t>2/18/2012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0A40D-0505-4FF6-BB81-BE1B5A89DB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F1235-1FE9-43B9-B6DA-6EE3ED728145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14F50-9C98-4B07-A691-25987570FF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5C74E-9E65-4261-A4D7-D7E524990FB7}" type="datetime1">
              <a:rPr lang="en-US" smtClean="0"/>
              <a:t>2/18/2012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03A75-8D2B-4D11-8476-5A1421AD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6A7F7D12-6E8F-46AC-A7C1-E4B88A55D864}" type="datetime1">
              <a:rPr lang="en-US" smtClean="0"/>
              <a:t>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9" charset="0"/>
              </a:defRPr>
            </a:lvl1pPr>
          </a:lstStyle>
          <a:p>
            <a:pPr>
              <a:defRPr/>
            </a:pPr>
            <a:fld id="{F35E3516-227B-4B75-978E-A1E889370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endParaRPr lang="en-US" sz="2400" dirty="0" smtClean="0"/>
          </a:p>
        </p:txBody>
      </p:sp>
      <p:graphicFrame>
        <p:nvGraphicFramePr>
          <p:cNvPr id="2086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2765242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endParaRPr lang="en-US" sz="24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53228" y="1600200"/>
            <a:ext cx="7133572" cy="4161773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8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698981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Group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5698981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7650"/>
          </a:xfrm>
        </p:spPr>
        <p:txBody>
          <a:bodyPr/>
          <a:lstStyle/>
          <a:p>
            <a:pPr eaLnBrk="1" hangingPunct="1"/>
            <a:r>
              <a:rPr lang="en-US" sz="2400" b="1" dirty="0" smtClean="0"/>
              <a:t>4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 Grade: TCAP Spiral Review Week </a:t>
            </a:r>
            <a:endParaRPr lang="en-US" sz="2400" dirty="0" smtClean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5698981"/>
              </p:ext>
            </p:extLst>
          </p:nvPr>
        </p:nvGraphicFramePr>
        <p:xfrm>
          <a:off x="457200" y="719138"/>
          <a:ext cx="8374063" cy="5494338"/>
        </p:xfrm>
        <a:graphic>
          <a:graphicData uri="http://schemas.openxmlformats.org/drawingml/2006/table">
            <a:tbl>
              <a:tblPr/>
              <a:tblGrid>
                <a:gridCol w="1734855"/>
                <a:gridCol w="6639208"/>
              </a:tblGrid>
              <a:tr h="14351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2398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4097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-109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questions from TCAP Coach Practice 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112</Words>
  <Application>Microsoft Office PowerPoint</Application>
  <PresentationFormat>On-screen Show (4:3)</PresentationFormat>
  <Paragraphs>30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4th Grade: TCAP Spiral Review Week </vt:lpstr>
      <vt:lpstr>4th Grade: TCAP Spiral Review Week </vt:lpstr>
      <vt:lpstr>4th Grade: TCAP Spiral Review Week </vt:lpstr>
      <vt:lpstr>4th Grade: TCAP Spiral Review Week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7th Grade- 2nd Nine Weeks Review #1</dc:title>
  <dc:creator>Jacquelyn Shallenberger</dc:creator>
  <cp:lastModifiedBy>Keri</cp:lastModifiedBy>
  <cp:revision>35</cp:revision>
  <dcterms:created xsi:type="dcterms:W3CDTF">2010-10-13T19:19:09Z</dcterms:created>
  <dcterms:modified xsi:type="dcterms:W3CDTF">2012-02-19T04:17:53Z</dcterms:modified>
</cp:coreProperties>
</file>