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27" autoAdjust="0"/>
    <p:restoredTop sz="85643" autoAdjust="0"/>
  </p:normalViewPr>
  <p:slideViewPr>
    <p:cSldViewPr snapToGrid="0" snapToObjects="1">
      <p:cViewPr>
        <p:scale>
          <a:sx n="76" d="100"/>
          <a:sy n="76" d="100"/>
        </p:scale>
        <p:origin x="-972" y="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2/18/2012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677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17/6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D.</a:t>
            </a:r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3 ¼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D.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A.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B.</a:t>
            </a: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Forty-eight</a:t>
            </a:r>
            <a:r>
              <a:rPr lang="en-US" baseline="0" dirty="0" smtClean="0"/>
              <a:t> and seventeen hundredths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3 ¾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First Ave. and Second Ave.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Point</a:t>
            </a:r>
            <a:r>
              <a:rPr lang="en-US" baseline="0" dirty="0" smtClean="0"/>
              <a:t> I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3/10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Point M = (6,5) Point K = (1,8)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C.</a:t>
            </a: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947B0-8551-409A-9AB0-63FAB36EEEE8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A36AA-1748-4518-B1E6-02DDC57ACC02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C8BCA-3FCC-48CA-ABB6-39F4ECFC7D50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94D15-9E83-459C-8AE0-05799FF995B5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F242B-405E-4F6F-AD44-8BBFE8F892B0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E8D91-417B-4215-B92B-4B0FA84146E6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E7BFE-A0F1-4A6F-9AAB-34D57B709524}" type="datetime1">
              <a:rPr lang="en-US" smtClean="0"/>
              <a:t>2/18/2012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773A8-35A8-4F09-BE2D-907F6662CE7B}" type="datetime1">
              <a:rPr lang="en-US" smtClean="0"/>
              <a:t>2/18/2012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F4F99-4E2C-4F6C-A0DC-AA400DB462F9}" type="datetime1">
              <a:rPr lang="en-US" smtClean="0"/>
              <a:t>2/18/2012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07222-1434-4195-97BE-995F679AF9BF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08F44-53A2-4268-8CB2-4078EDA8DC64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4078523D-5AE2-4C81-B2CA-602F20A7A7BF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1</a:t>
            </a:r>
            <a:endParaRPr lang="en-US" sz="2400" dirty="0" smtClean="0"/>
          </a:p>
        </p:txBody>
      </p:sp>
      <p:graphicFrame>
        <p:nvGraphicFramePr>
          <p:cNvPr id="2086" name="Group 38"/>
          <p:cNvGraphicFramePr>
            <a:graphicFrameLocks noGrp="1"/>
          </p:cNvGraphicFramePr>
          <p:nvPr>
            <p:ph idx="1"/>
          </p:nvPr>
        </p:nvGraphicFramePr>
        <p:xfrm>
          <a:off x="457200" y="719138"/>
          <a:ext cx="8374063" cy="5821179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 Read and write numbers from hundredths to hundred-thousands in numerals and in words.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In 2009 the Bahamas had a population of three hundred seven thousand, five hundred fifty-two. How is that number written in standard form?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300,752   B. 307,552  C. 370,552  D. 375,052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95221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2.7 Convert improper fractions into mixed numbers and/or decimals.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Write the improper fraction for       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87938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4.1 Classify lines and line segments as parallel, perpendicular, or intersections.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pair of lines appear to be perpendicular?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4.6 Determine situations in which a highly accurate measurement is important.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In which situation would measuring mass to the nearest kilogram be most important?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Measuring the mass of a pencil when drawing a picture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Measuring the mass of an automobile when buying gasoline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Measuring the mass of a cell phone when buying a case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Measuring the mass of a package when shipping it overnight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99134" y="2229633"/>
            <a:ext cx="321501" cy="41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96722" y="3469775"/>
            <a:ext cx="16478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91350" y="3193550"/>
            <a:ext cx="16954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1</a:t>
            </a:r>
            <a:endParaRPr lang="en-US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3228" y="1600200"/>
            <a:ext cx="7133572" cy="416177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8" name="Group 38"/>
          <p:cNvGraphicFramePr>
            <a:graphicFrameLocks/>
          </p:cNvGraphicFramePr>
          <p:nvPr/>
        </p:nvGraphicFramePr>
        <p:xfrm>
          <a:off x="457200" y="719138"/>
          <a:ext cx="8374063" cy="5619971"/>
        </p:xfrm>
        <a:graphic>
          <a:graphicData uri="http://schemas.openxmlformats.org/drawingml/2006/table">
            <a:tbl>
              <a:tblPr/>
              <a:tblGrid>
                <a:gridCol w="1872641"/>
                <a:gridCol w="6501422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2.2 Locate and place mixed numbers on the number line.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mixed number does Point P best represent on the number line below?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1902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2.8 Add and subtract proper fractions with like and unlike denominators and simplify the answer.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Add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2/5           B. 5/8          C. 3/4            D. 7/8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4.2 Graph and interpret points with whole number or letter coordinates on grids or in the first quadrant of the coordinate plane.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Based on the coordinate grid.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point is located at (2,6)?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Point A       B. Point B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Point C        D. Point 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4.7 Determine appropriate size of unit of measurement in problem situations involving length, capacity, or weight.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Shane measured the length of his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mother’s desk at home. Which of these is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Closest to the length of a desk.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5 inches        B. 5 feet          C. 5 centimeters    D. 5 meters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1999" y="1123950"/>
            <a:ext cx="3144033" cy="72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61883" y="2242159"/>
            <a:ext cx="1033181" cy="57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6279" y="2818356"/>
            <a:ext cx="2424983" cy="2460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1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Group 38"/>
          <p:cNvGraphicFramePr>
            <a:graphicFrameLocks/>
          </p:cNvGraphicFramePr>
          <p:nvPr/>
        </p:nvGraphicFramePr>
        <p:xfrm>
          <a:off x="457200" y="719138"/>
          <a:ext cx="8374063" cy="5568510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 Read and write numbers from hundredths to hundred-thousands in numerals and in words.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Nashville received 48.17 inches of precipitation in 2009. How is the number 48.17 written in words?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2.7 Convert improper fractions into mixed numbers and/or decimals.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Write the mixed number and decimal that is equivalent to 15/4?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27813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4.1 Classify lines and line segments as parallel, perpendicular, or intersections.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map below shows Vanessa’s neighborhood.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two roads appear to be parallel to each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other?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4.6 Determine situations in which a highly accurate measurement is important.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In which situation would measuring to the nearest ¼ inch be most important?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Measuring the length of a window when replacing an existing window.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Measuring the length of your walk to school.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Measuring the length of a specimen under a microscope.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Measuring the length of a couch to see if it will fit in a room.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43700" y="3076836"/>
            <a:ext cx="24003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1</a:t>
            </a:r>
            <a:endParaRPr lang="en-US" sz="2400" dirty="0" smtClean="0"/>
          </a:p>
        </p:txBody>
      </p:sp>
      <p:graphicFrame>
        <p:nvGraphicFramePr>
          <p:cNvPr id="7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0123039"/>
              </p:ext>
            </p:extLst>
          </p:nvPr>
        </p:nvGraphicFramePr>
        <p:xfrm>
          <a:off x="457200" y="719138"/>
          <a:ext cx="8374063" cy="5644680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23492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2.2 Locate and place mixed numbers on the number line.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point best represents 4¾ on the number line?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2.8 Add and subtract proper fractions with like and unlike denominators and simplify the answer.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4.2 Graph and interpret points with whole number or letter coordinates on grids or in the first quadrant of the coordinate plane.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are the coordinates of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Point M?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Point K?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4.7 Determine appropriate size of unit of measurement in problem situations involving length, capacity, or weight.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Casey is measuring the capacity of an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object in cups. Which object would most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likely be measured in cups?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eye dropper    B. bathtub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Coffee mug      D. swimming pool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95516" y="2639144"/>
            <a:ext cx="2291284" cy="2336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7772" y="1202236"/>
            <a:ext cx="2617744" cy="61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53689" y="1964793"/>
            <a:ext cx="1938499" cy="875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717</Words>
  <Application>Microsoft Office PowerPoint</Application>
  <PresentationFormat>On-screen Show (4:3)</PresentationFormat>
  <Paragraphs>86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4th Grade: TCAP Spiral Review Week 1</vt:lpstr>
      <vt:lpstr>4th Grade: TCAP Spiral Review Week 1</vt:lpstr>
      <vt:lpstr>4th Grade: TCAP Spiral Review Week 1</vt:lpstr>
      <vt:lpstr>4th Grade: TCAP Spiral Review Week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Keri</cp:lastModifiedBy>
  <cp:revision>42</cp:revision>
  <dcterms:created xsi:type="dcterms:W3CDTF">2010-10-13T19:19:09Z</dcterms:created>
  <dcterms:modified xsi:type="dcterms:W3CDTF">2012-02-19T02:41:49Z</dcterms:modified>
</cp:coreProperties>
</file>