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92895" autoAdjust="0"/>
  </p:normalViewPr>
  <p:slideViewPr>
    <p:cSldViewPr snapToGrid="0" snapToObjects="1">
      <p:cViewPr>
        <p:scale>
          <a:sx n="76" d="100"/>
          <a:sy n="76" d="100"/>
        </p:scale>
        <p:origin x="-97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192 bottles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(3,6)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144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$12.15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trapezoid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120 degrees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G.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13 weeks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79C3A-38F5-4DAB-B1E3-6D21BBB1B798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AEABA-C1D3-41F8-A96C-78D63FB11E2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FA173-0578-481D-AB38-1FE6057547D2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951A-1C7B-491F-AED1-C13910129A05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9F4EC-1CAC-4AB9-B8CC-31DCED8FF6B9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7D55-CE92-4667-AC79-1F026207D493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644CD-53B1-46B5-93D6-DEA4572172A1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DDD7-DD4E-4506-ACDB-7D01CCFABBA2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5A9E-49AB-4CA5-8172-B6401D22105B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F1235-1FE9-43B9-B6DA-6EE3ED728145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C74E-9E65-4261-A4D7-D7E524990FB7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6A7F7D12-6E8F-46AC-A7C1-E4B88A55D864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3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225422"/>
              </p:ext>
            </p:extLst>
          </p:nvPr>
        </p:nvGraphicFramePr>
        <p:xfrm>
          <a:off x="457200" y="719138"/>
          <a:ext cx="8374063" cy="5381037"/>
        </p:xfrm>
        <a:graphic>
          <a:graphicData uri="http://schemas.openxmlformats.org/drawingml/2006/table">
            <a:tbl>
              <a:tblPr/>
              <a:tblGrid>
                <a:gridCol w="1885167"/>
                <a:gridCol w="6488896"/>
              </a:tblGrid>
              <a:tr h="118481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Verify a conclusion using the commutative, associative, and distributive properties.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can be used to check that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14 x 6 = 60 + 24?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14 x 6 = (10 + 6) + (4 + 6)         B.  14 x 6 = (10 + 6) x (4 + 6)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14 x 6 = (10 x 6) + (4 x 6)         D.  14 x 6 = (10 x 6) x (4 x 6)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2.5 Generate equivalent forms of common fractions and decimals and use them to compare size.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decimal is equivalent to 2/5?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0.25           B.   0.32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 0.40           D.   0.45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7503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Solve problems using whole number multi-digit multiplication.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Each case of bottled water contains 24 bottles. Ms. Baker bought 8 cases of bottled water. How many bottles of water did Ms. Baker buy?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1648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Construct geometric figures with vertices at points on a coordinate grid.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Norm plotted points that represent 3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vertices of a square on the coordinate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grid below.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ordered pair represents the 4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vertex of Norm’s square?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434" y="3914514"/>
            <a:ext cx="2335974" cy="233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3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4460520"/>
              </p:ext>
            </p:extLst>
          </p:nvPr>
        </p:nvGraphicFramePr>
        <p:xfrm>
          <a:off x="457200" y="719138"/>
          <a:ext cx="8374063" cy="5187406"/>
        </p:xfrm>
        <a:graphic>
          <a:graphicData uri="http://schemas.openxmlformats.org/drawingml/2006/table">
            <a:tbl>
              <a:tblPr/>
              <a:tblGrid>
                <a:gridCol w="1897693"/>
                <a:gridCol w="6476370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Compare decimals using concrete and pictorial representations.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points on the number line below represent decimal numbers.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point represents a decimal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greater than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0.25 but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less than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0.35?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Use the symbols &lt;,&gt;, and = to compare fractions in both increasing and decreasing order.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is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true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7482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Divide 576 by 4.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Identify acute, obtuse, and right angles in 2-dimensional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Figure WXYZ is shown.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Angle X appears to be what type of angle?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acute        B.  right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obtuse     D.  straight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959" y="1042792"/>
            <a:ext cx="2612850" cy="55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771" y="2484133"/>
            <a:ext cx="934393" cy="73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84133"/>
            <a:ext cx="992326" cy="73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148" y="4513544"/>
            <a:ext cx="2271386" cy="113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3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395965"/>
              </p:ext>
            </p:extLst>
          </p:nvPr>
        </p:nvGraphicFramePr>
        <p:xfrm>
          <a:off x="457200" y="719138"/>
          <a:ext cx="8374063" cy="5468824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07208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Jose’ bought a movie ticket for $7.85. He paid with a $20. How much change should Jose’ have received?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2.5 Generate equivalent forms of common fractions and decimals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and use them to compare size.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Fred made 0.75 of his free throws. Which fraction is equivalent to 0.75?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Solve problems using whole number multi-digit multiplication.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Multiply 67 x 42.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402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2,504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2,608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2,814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Construct geometric figures with vertices at points on a coordinate grid.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Joe plotted points on a coordinate grid.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figure can be made by connecting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points alphabetically starting and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ending at Point 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447" y="2172221"/>
            <a:ext cx="536465" cy="88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2169088"/>
            <a:ext cx="669739" cy="88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79" y="4097642"/>
            <a:ext cx="2211405" cy="225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3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2349730"/>
              </p:ext>
            </p:extLst>
          </p:nvPr>
        </p:nvGraphicFramePr>
        <p:xfrm>
          <a:off x="457200" y="719138"/>
          <a:ext cx="8374063" cy="5453688"/>
        </p:xfrm>
        <a:graphic>
          <a:graphicData uri="http://schemas.openxmlformats.org/drawingml/2006/table">
            <a:tbl>
              <a:tblPr/>
              <a:tblGrid>
                <a:gridCol w="1960323"/>
                <a:gridCol w="6413740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1.4 Compare objects with respect to a given geometric or physical attribute and select appropriate measurement instrument.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Scott drew an angle, as shown.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measure of Scott’s angle?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Use the symbols &lt;,&gt;, and = to compare fractions in both increasing and decreasing order.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is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true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65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Pedro wants to save $156 to buy a baseball glove. If he saves $12 each week, how many weeks will it take Pedro to save $156?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Identify acute, obtuse, and right angles in 2-dimensional shapes.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angles on the figure below appear to be obtuse?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906" y="719138"/>
            <a:ext cx="2665479" cy="154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20" y="2620485"/>
            <a:ext cx="715941" cy="72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20485"/>
            <a:ext cx="764102" cy="72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5055687"/>
            <a:ext cx="1133214" cy="93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664</Words>
  <Application>Microsoft Office PowerPoint</Application>
  <PresentationFormat>On-screen Show (4:3)</PresentationFormat>
  <Paragraphs>88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3 </vt:lpstr>
      <vt:lpstr>4th Grade: TCAP Spiral Review Week 3 </vt:lpstr>
      <vt:lpstr>4th Grade: TCAP Spiral Review Week 3 </vt:lpstr>
      <vt:lpstr>4th Grade: TCAP Spiral Review Week 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39</cp:revision>
  <dcterms:created xsi:type="dcterms:W3CDTF">2010-10-13T19:19:09Z</dcterms:created>
  <dcterms:modified xsi:type="dcterms:W3CDTF">2012-02-19T04:51:19Z</dcterms:modified>
</cp:coreProperties>
</file>