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27" autoAdjust="0"/>
    <p:restoredTop sz="80995" autoAdjust="0"/>
  </p:normalViewPr>
  <p:slideViewPr>
    <p:cSldViewPr snapToGrid="0" snapToObjects="1">
      <p:cViewPr>
        <p:scale>
          <a:sx n="76" d="100"/>
          <a:sy n="76" d="100"/>
        </p:scale>
        <p:origin x="-97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2 ½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A.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A.</a:t>
            </a: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 3/8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19/40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$60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 ¼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Five hundred nine thousand</a:t>
            </a:r>
            <a:r>
              <a:rPr lang="en-US" baseline="0" dirty="0" smtClean="0"/>
              <a:t> five hundred forty and two tenths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Empty square then circle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C.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 4/5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7/9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Upside down face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5AD5-B36A-4EED-A264-BA04E55B8E28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216E4-CA9F-4B8F-BA08-A383B593896A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A3508-810F-4A98-92E5-F98AA7F11580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967E9-FA11-45A3-AAD3-477367E7BBDE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9C84E-7F13-4712-8A76-2ECF6534C9F2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D71DC-4A4E-4511-9E56-304D663B94D1}" type="datetime1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66AE-514B-4CF9-BED6-ED05D7A0A9C1}" type="datetime1">
              <a:rPr lang="en-US" smtClean="0"/>
              <a:t>2/19/2012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49BC9-0933-465F-BDA4-0E38542385A4}" type="datetime1">
              <a:rPr lang="en-US" smtClean="0"/>
              <a:t>2/19/2012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EF668-1BBF-40C8-B130-A1590CE0C572}" type="datetime1">
              <a:rPr lang="en-US" smtClean="0"/>
              <a:t>2/19/2012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C0DE0-7D97-40BC-ACCB-0BC835EC79C3}" type="datetime1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1C5FC-21C7-492B-A078-E59558FD788E}" type="datetime1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DAFF9A4C-84D8-49E6-BEA7-E20798217174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r>
              <a:rPr lang="en-US" sz="2400" b="1" dirty="0"/>
              <a:t>4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777975"/>
              </p:ext>
            </p:extLst>
          </p:nvPr>
        </p:nvGraphicFramePr>
        <p:xfrm>
          <a:off x="457200" y="719138"/>
          <a:ext cx="8374063" cy="5458982"/>
        </p:xfrm>
        <a:graphic>
          <a:graphicData uri="http://schemas.openxmlformats.org/drawingml/2006/table">
            <a:tbl>
              <a:tblPr/>
              <a:tblGrid>
                <a:gridCol w="1872641"/>
                <a:gridCol w="6501422"/>
              </a:tblGrid>
              <a:tr h="107208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Locate and place mixed numbers on the number line.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number line.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is located at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Point A on the number line?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from hundredths to hundred-thousands in numerals and words.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of the following is the same as four thousand, four and four hundredths?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4,004.04                 B. 4,400.04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44,000.04               D. 44,400.04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3.1 Use letters and symbols to represent an unknown quantity and write a simple mathematical expression.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Patrick is about to make birdhouses. He is going to use 24 nails for each of the n birdhouses. Which expression shows how many nails he will use in all?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4.1 Classify lines and line segments as parallel, perpendicular, or intersecting.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drawing.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drawing shows ________.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parallel lines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perpendicular lines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intersecting lines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acute lines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021" y="826457"/>
            <a:ext cx="1535090" cy="61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848" y="3728745"/>
            <a:ext cx="887173" cy="61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132" y="3728745"/>
            <a:ext cx="899668" cy="612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911" y="4543132"/>
            <a:ext cx="2268165" cy="72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4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531312"/>
              </p:ext>
            </p:extLst>
          </p:nvPr>
        </p:nvGraphicFramePr>
        <p:xfrm>
          <a:off x="457200" y="719138"/>
          <a:ext cx="8374063" cy="554767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2.7 Convert improper fractions into mixed numbers and/or decimals.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2.8 Add and subtract proper fractions with like and unlike denominators and simplify the answer.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3.2 Make generalizations about geometric and numeric patterns.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Katie wants to buy 5 shirts for her mom. The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function table shows the prices for the shirts.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much will 5 shirts cost?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4.5 Identify attributes of simple and compound figures composed 2- and 3-dimensional shapes.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figure.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total number of         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edges in the figure?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3              B. 4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6              D. 8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136" y="920468"/>
            <a:ext cx="4467102" cy="48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373" y="3061700"/>
            <a:ext cx="11811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536" y="4852662"/>
            <a:ext cx="1078738" cy="1294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25" y="2306092"/>
            <a:ext cx="1024311" cy="56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4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0865520"/>
              </p:ext>
            </p:extLst>
          </p:nvPr>
        </p:nvGraphicFramePr>
        <p:xfrm>
          <a:off x="457200" y="719138"/>
          <a:ext cx="8374063" cy="5539104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00945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Locate and place mixed numbers on the number line.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number line.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number is represented at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Point D?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from hundredths to hundred-thousands in numerals and words.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is 509,540.2 written in words?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4637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3.2 Make generalizations about geometric and numeric patterns.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are the next two figures in this pattern?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4.6 Determine situations in which a highly accurate measurement is important.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Beth is making chocolate chips for the school bake sale.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measurement does NOT need to be exact for her to be successful?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amount of flour that she will use in each batch of cookies.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number of eggs that she will use in each batch of cookies.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number of chocolate chips that are in 1 cup.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oven temperature needed to bake the cookies.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363" y="3407339"/>
            <a:ext cx="4164439" cy="67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952" y="821172"/>
            <a:ext cx="18478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4</a:t>
            </a:r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Group 3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17339809"/>
                  </p:ext>
                </p:extLst>
              </p:nvPr>
            </p:nvGraphicFramePr>
            <p:xfrm>
              <a:off x="457200" y="719138"/>
              <a:ext cx="8374063" cy="5681662"/>
            </p:xfrm>
            <a:graphic>
              <a:graphicData uri="http://schemas.openxmlformats.org/drawingml/2006/table">
                <a:tbl>
                  <a:tblPr/>
                  <a:tblGrid>
                    <a:gridCol w="1810011"/>
                    <a:gridCol w="6564052"/>
                  </a:tblGrid>
                  <a:tr h="1172292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2.7 Convert improper fractions into mixed numbers and/or decimals.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Look at the number sentence.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2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What is another way to write the sum?</a:t>
                          </a: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2.8 Add and subtract proper fractions with like and unlike denominators and simplify the answer.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36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36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kumimoji="0" lang="en-US" sz="36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en-US" sz="36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ea typeface="ＭＳ Ｐゴシック" pitchFamily="-109" charset="-128"/>
                            </a:rPr>
                            <a:t> +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36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36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kumimoji="0" lang="en-US" sz="36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𝟗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en-US" sz="3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=</a:t>
                          </a:r>
                          <a:endParaRPr kumimoji="0" lang="en-US" sz="36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3.3 Represent and analyze patterns using words, function tables, and graphs.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Look at the function table.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answer choice shows the rule for getting the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output?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A. add 6 to the input          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B. multiply the input by 3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C. multiply the input by 7 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D. multiply the input by 2 and add 5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41424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4.10 Identify images resulting from reflections, translations, or rotations.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Look at the face.  Rotate this face 180 degrees and sketch the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                                      result.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Group 3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17339809"/>
                  </p:ext>
                </p:extLst>
              </p:nvPr>
            </p:nvGraphicFramePr>
            <p:xfrm>
              <a:off x="457200" y="719138"/>
              <a:ext cx="8374063" cy="5681662"/>
            </p:xfrm>
            <a:graphic>
              <a:graphicData uri="http://schemas.openxmlformats.org/drawingml/2006/table">
                <a:tbl>
                  <a:tblPr/>
                  <a:tblGrid>
                    <a:gridCol w="1810011"/>
                    <a:gridCol w="6564052"/>
                  </a:tblGrid>
                  <a:tr h="118872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2.7 Convert improper fractions into mixed numbers and/or decimals.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Look at the number sentence.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2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What is another way to write the sum?</a:t>
                          </a: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2.8 Add and subtract proper fractions with like and unlike denominators and simplify the answer.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1">
                          <a:blip r:embed="rId3"/>
                          <a:stretch>
                            <a:fillRect l="-27762" t="-98522" b="-263054"/>
                          </a:stretch>
                        </a:blipFill>
                      </a:tcPr>
                    </a:tc>
                  </a:tr>
                  <a:tr h="201168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3.3 Represent and analyze patterns using words, function tables, and graphs.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Look at the function table.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answer choice shows the rule for getting the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output?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A. add 6 to the input          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B. multiply the input by 3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C. multiply the input by 7 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D. multiply the input by 2 and add 5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41424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4.10 Identify images resulting from reflections, translations, or rotations.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Look at the face.  Rotate this face 180 degrees and sketch the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                                      result.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767" y="1065984"/>
            <a:ext cx="1463375" cy="473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25" y="3229105"/>
            <a:ext cx="13620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5594350"/>
            <a:ext cx="800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666</Words>
  <Application>Microsoft Office PowerPoint</Application>
  <PresentationFormat>On-screen Show (4:3)</PresentationFormat>
  <Paragraphs>90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4th Grade: TCAP Spiral Review Week 4</vt:lpstr>
      <vt:lpstr>4th Grade: TCAP Spiral Review Week 4</vt:lpstr>
      <vt:lpstr>4th Grade: TCAP Spiral Review Week 4</vt:lpstr>
      <vt:lpstr>4th Grade: TCAP Spiral Review Week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42</cp:revision>
  <dcterms:created xsi:type="dcterms:W3CDTF">2010-10-13T19:19:09Z</dcterms:created>
  <dcterms:modified xsi:type="dcterms:W3CDTF">2012-02-20T04:15:55Z</dcterms:modified>
</cp:coreProperties>
</file>