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00" autoAdjust="0"/>
    <p:restoredTop sz="71119" autoAdjust="0"/>
  </p:normalViewPr>
  <p:slideViewPr>
    <p:cSldViewPr snapToGrid="0" snapToObjects="1">
      <p:cViewPr>
        <p:scale>
          <a:sx n="76" d="100"/>
          <a:sy n="76" d="100"/>
        </p:scale>
        <p:origin x="-1302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3/9/2012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5 2/3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Mercury</a:t>
            </a: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Ali should choose doubling. He will make $31</a:t>
            </a:r>
            <a:r>
              <a:rPr lang="en-US" baseline="0" dirty="0" smtClean="0"/>
              <a:t> instead of $20.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1, 2, 4, 8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12 5/100 or 12 1/20; less than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1, 0.5, 0.48,</a:t>
            </a:r>
            <a:r>
              <a:rPr lang="en-US" baseline="0" dirty="0" smtClean="0"/>
              <a:t> 2/5, 1/4</a:t>
            </a: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2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 = (3,0)</a:t>
            </a:r>
            <a:r>
              <a:rPr lang="en-US" baseline="0" dirty="0" smtClean="0"/>
              <a:t>    B=(2,2)     C=(0,3)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Could be: C (1,0) D (3,0) OR C(1,4) D(4,3)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C, D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82FDF-A318-4A5E-B0C5-5CB944822232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92F5D-E143-4640-A018-2F98B484F073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E42F0-A685-4648-897F-5F557F18B8F6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50DB2-BA3A-40FB-86D3-1A0B1E2BFCBC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64B10-76CA-46DC-A72B-211E7571EBA9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0210C-1111-4EC5-8D8A-4147210F9387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CB8CF-25DC-4F1C-BCDB-792DB300CEA5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55FC6-6ACE-4A92-AE74-885624D86CB0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52D2C-99D1-446E-AD94-D7297906F4D3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2677B-2309-4E75-A57F-6DB97E6598E0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93174-28FC-4D87-AA38-6A819A3477F6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81FCB702-6F39-46D0-81E9-C120F328ECB1}" type="datetime1">
              <a:rPr lang="en-US" smtClean="0"/>
              <a:pPr>
                <a:defRPr/>
              </a:pPr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7 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33311595"/>
              </p:ext>
            </p:extLst>
          </p:nvPr>
        </p:nvGraphicFramePr>
        <p:xfrm>
          <a:off x="457200" y="676405"/>
          <a:ext cx="8374063" cy="5465153"/>
        </p:xfrm>
        <a:graphic>
          <a:graphicData uri="http://schemas.openxmlformats.org/drawingml/2006/table">
            <a:tbl>
              <a:tblPr/>
              <a:tblGrid>
                <a:gridCol w="1910219"/>
                <a:gridCol w="6463844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3.1 Use letters and symbols to represent an unknown quantity and write a simple mathematical expression.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Ms. Bean wrote the following equation on the board: 5 – c = 3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problem could Ms. Bean represent and solve with this equation?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Jeremy bought a cup of coffee. He gave the clerk $5 and got $3 back. What is the cost, c, of the cup of coffee?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Jeremy bought 3 cups of coffee for $5. What is the cost, c, of 1 cup?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Jeremy bought 5 cups of coffee for $3. What is the cost, c, of 1 cup?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Jeremy bought a hat for $5 and a baseball cap for $3. What is the total cost, c, of his purchases?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from hundredths to hundred-thousands in numerals and in words.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of the numbers below is read as ten thousand, four hundred seventeen and sixty-seven hundredths?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10.41767                           B. 10,417.67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10417,67                           D. 10,000417.67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714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Locate and place mixed numbers on the number line.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To what mixed number is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arrow pointing?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1166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2.3 Identify the place value of a specified digit in a number and the quantity it represents.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Jamie had to write a report on a planet.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His planet has a 7 in the millions place, a 9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 the hundred-thousands place, and a 5 in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ten-millions place. Which planet is it?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questions from DEA Progress Zone</a:t>
            </a:r>
            <a:endParaRPr lang="en-US" dirty="0"/>
          </a:p>
        </p:txBody>
      </p:sp>
      <p:pic>
        <p:nvPicPr>
          <p:cNvPr id="5" name="Picture 4" descr="nl07_REW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008329"/>
            <a:ext cx="1981200" cy="571500"/>
          </a:xfrm>
          <a:prstGeom prst="rect">
            <a:avLst/>
          </a:prstGeom>
        </p:spPr>
      </p:pic>
      <p:pic>
        <p:nvPicPr>
          <p:cNvPr id="6" name="Picture 5" descr="chartDistanceFromSun6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6645" y="4893044"/>
            <a:ext cx="1820155" cy="1094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7</a:t>
            </a:r>
            <a:endParaRPr lang="en-US" sz="2400" dirty="0" smtClean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64591721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935271"/>
                <a:gridCol w="6438792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3.2 Make generalizations about geometric and numeric patterns.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Ali’s father wanted him to work in the yard for 5 days. He said Ali can have $20 total or he would pay him $1 the first day and then double his pay each day. Which should Ali chose and why?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Find factors, common factors, multiples, and common multiples of two numbers.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of the following factors do all of these numbers have in common: 8, 24, 64, 32?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Factors: 0, 1, 2, 3, 4, 5, 6, 7, 8, 9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2.5 Generate equivalent forms of common fractions and decimals and use them to compare size.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would you write 12.05 as a fraction? Is 12.05 greater or less than 12 1/5?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2.6 Use the symbols &lt;, &gt;, and = to compare fractions and decimals in both increasing and decreasing order.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Order the following fractions and decimals in decreasing order.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3887484" y="5203826"/>
          <a:ext cx="2295525" cy="1009650"/>
        </p:xfrm>
        <a:graphic>
          <a:graphicData uri="http://schemas.openxmlformats.org/presentationml/2006/ole">
            <p:oleObj spid="_x0000_s1026" name="Equation" r:id="rId4" imgW="9522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7 </a:t>
            </a:r>
            <a:endParaRPr lang="en-US" sz="2400" dirty="0" smtClean="0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14796525"/>
              </p:ext>
            </p:extLst>
          </p:nvPr>
        </p:nvGraphicFramePr>
        <p:xfrm>
          <a:off x="457200" y="719138"/>
          <a:ext cx="8374063" cy="5565140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3.3 Represent and analyze patterns using words, function tables, and graphs.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Find the missing number using the table.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4.1 Classify lines and line segments as parallel, perpendicular, or intersecting.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best describes lines DF and GH?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Point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Intersecting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Parallel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Perpendicular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4.2 Graph and interpret points with whole number or letter coordinates in the first quadrant.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are the locations of the points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on the graph?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4.3 Construct geometric figures with vertices at points on a coordinate plane.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                              What could be the coordinates of points C and D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                              to make this a square?                                 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6" name="Content Placeholder 5" descr="chartruleminus5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68689" y="719138"/>
            <a:ext cx="2143125" cy="1571625"/>
          </a:xfrm>
        </p:spPr>
      </p:pic>
      <p:pic>
        <p:nvPicPr>
          <p:cNvPr id="7" name="Picture 6" descr="linesDFandGH6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3678" y="2400299"/>
            <a:ext cx="1785611" cy="931623"/>
          </a:xfrm>
          <a:prstGeom prst="rect">
            <a:avLst/>
          </a:prstGeom>
        </p:spPr>
      </p:pic>
      <p:pic>
        <p:nvPicPr>
          <p:cNvPr id="8" name="Picture 7" descr="gridcoorda30bc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8214" y="3429000"/>
            <a:ext cx="1682091" cy="1518781"/>
          </a:xfrm>
          <a:prstGeom prst="rect">
            <a:avLst/>
          </a:prstGeom>
        </p:spPr>
      </p:pic>
      <p:pic>
        <p:nvPicPr>
          <p:cNvPr id="9" name="Picture 8" descr="gridptsAandB_170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0261" y="4510718"/>
            <a:ext cx="1775438" cy="1877307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7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63840045"/>
              </p:ext>
            </p:extLst>
          </p:nvPr>
        </p:nvGraphicFramePr>
        <p:xfrm>
          <a:off x="457200" y="719138"/>
          <a:ext cx="8374063" cy="5613872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000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3.3 Represent and analyze patterns using words, function tables, and graphs.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rule for this chart?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Add 2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Multiply by 3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Divide by 2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Subtract 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864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4.4 Identify acute, obtuse, and right angles in 2-dimensional shapes.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Through which point would you draw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 ray connecting point F to create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 right angle? An acute angle?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5458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4.5 Identify attributes of simple and compound figures composed of 2- and 3-dimensional shapes.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are the cube and rectangular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prism alike?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They both have exactly 8 vertices.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They both have exactly 6 edges.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They both have exactly 10 faces.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They both have exactly 4 faces.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489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Find factors, common factors, multiples, and common multiples of two numbers.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following common multiples match which pair of numbers: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12, 24, 36, and 48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8 and 12                            B.  2 and 9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3 and 7                              D.  4 and 6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5" name="Picture 4" descr="chartinputsoutput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737" y="719138"/>
            <a:ext cx="1000125" cy="12287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 descr="rightanglepoint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279" y="2160805"/>
            <a:ext cx="2171700" cy="11525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 descr="cuberectangularprism_17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9737" y="3466577"/>
            <a:ext cx="3309937" cy="14080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862</Words>
  <Application>Microsoft Office PowerPoint</Application>
  <PresentationFormat>On-screen Show (4:3)</PresentationFormat>
  <Paragraphs>92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Microsoft Equation 3.0</vt:lpstr>
      <vt:lpstr>4th Grade: TCAP Spiral Review Week 7 </vt:lpstr>
      <vt:lpstr>4th Grade: TCAP Spiral Review Week 7</vt:lpstr>
      <vt:lpstr>4th Grade: TCAP Spiral Review Week 7 </vt:lpstr>
      <vt:lpstr>4th Grade: TCAP Spiral Review Week 7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MNPS User</cp:lastModifiedBy>
  <cp:revision>43</cp:revision>
  <dcterms:created xsi:type="dcterms:W3CDTF">2010-10-13T19:19:09Z</dcterms:created>
  <dcterms:modified xsi:type="dcterms:W3CDTF">2012-03-09T17:22:39Z</dcterms:modified>
</cp:coreProperties>
</file>